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307" r:id="rId3"/>
    <p:sldId id="305" r:id="rId4"/>
    <p:sldId id="287" r:id="rId5"/>
    <p:sldId id="288" r:id="rId6"/>
    <p:sldId id="304" r:id="rId7"/>
    <p:sldId id="266" r:id="rId8"/>
    <p:sldId id="289" r:id="rId9"/>
    <p:sldId id="303" r:id="rId10"/>
    <p:sldId id="290" r:id="rId11"/>
    <p:sldId id="291" r:id="rId12"/>
    <p:sldId id="302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6" r:id="rId23"/>
    <p:sldId id="30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7229E-F3CC-435B-87BC-654038880085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67FFB-6361-4367-BC6F-00409AE32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9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2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524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66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782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59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2</a:t>
            </a:r>
            <a:r>
              <a:rPr lang="ru-RU" baseline="0" dirty="0"/>
              <a:t> (поздняя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335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10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44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2</a:t>
            </a:r>
            <a:r>
              <a:rPr lang="ru-RU" baseline="0" dirty="0"/>
              <a:t> (поздняя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35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71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4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3</a:t>
            </a:r>
            <a:r>
              <a:rPr lang="ru-RU" baseline="0" dirty="0"/>
              <a:t> (золотая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98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59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5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2</a:t>
            </a:r>
            <a:r>
              <a:rPr lang="ru-RU" baseline="0" dirty="0"/>
              <a:t> (поздняя осень)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4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384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849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Лишняя картинка № </a:t>
            </a:r>
            <a:r>
              <a:rPr lang="ru-RU" dirty="0" smtClean="0"/>
              <a:t>4</a:t>
            </a:r>
            <a:r>
              <a:rPr lang="ru-RU" baseline="0" dirty="0" smtClean="0"/>
              <a:t> (лето)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9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67FFB-6361-4367-BC6F-00409AE327F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7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AA8CA215-4EFB-449D-B00E-444A112A9F5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13858B17-DDA9-49E0-9B3D-4A663C5A93EA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" Target="slide12.xml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16.gif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slide" Target="slide13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15.xml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18.xml"/><Relationship Id="rId7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7.jpeg"/><Relationship Id="rId4" Type="http://schemas.openxmlformats.org/officeDocument/2006/relationships/audio" Target="../media/audio1.wav"/><Relationship Id="rId9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slide" Target="slide13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" Target="slide21.xml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8.jpeg"/><Relationship Id="rId10" Type="http://schemas.openxmlformats.org/officeDocument/2006/relationships/image" Target="../media/image31.jpeg"/><Relationship Id="rId4" Type="http://schemas.openxmlformats.org/officeDocument/2006/relationships/audio" Target="../media/audio1.wav"/><Relationship Id="rId9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slide" Target="slide13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6.xm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slide" Target="slide13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.jpeg"/><Relationship Id="rId3" Type="http://schemas.openxmlformats.org/officeDocument/2006/relationships/slide" Target="slide9.xml"/><Relationship Id="rId7" Type="http://schemas.openxmlformats.org/officeDocument/2006/relationships/image" Target="../media/image14.jpe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slide" Target="slide8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slide" Target="slide13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2501"/>
            <a:ext cx="7272808" cy="259441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Мультимедийная дидактическая игра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«Мы весело играем!»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для детей 5-7 лет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4725144"/>
            <a:ext cx="4824536" cy="18002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Выполнила: Сидоровнина Ольга Сергеевна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Воспитатель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ГБОУ СОШ №10 СП «Детский сад </a:t>
            </a:r>
            <a:r>
              <a:rPr lang="ru-RU" smtClean="0">
                <a:solidFill>
                  <a:srgbClr val="FFFF00"/>
                </a:solidFill>
              </a:rPr>
              <a:t>«Березка»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478" y="3611850"/>
            <a:ext cx="3211830" cy="3211830"/>
          </a:xfrm>
          <a:prstGeom prst="rect">
            <a:avLst/>
          </a:prstGeom>
          <a:ln w="5715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clrChange>
              <a:clrFrom>
                <a:srgbClr val="9C21D1"/>
              </a:clrFrom>
              <a:clrTo>
                <a:srgbClr val="9C21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813" y="1303505"/>
            <a:ext cx="3211830" cy="3211830"/>
          </a:xfrm>
          <a:prstGeom prst="rect">
            <a:avLst/>
          </a:prstGeom>
        </p:spPr>
      </p:pic>
      <p:pic>
        <p:nvPicPr>
          <p:cNvPr id="7" name="Yagodnaya_polana-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38" y="116632"/>
            <a:ext cx="6264696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Какая картинка лишняя? Почему?</a:t>
            </a:r>
          </a:p>
        </p:txBody>
      </p:sp>
      <p:pic>
        <p:nvPicPr>
          <p:cNvPr id="3" name="Рисунок 2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04" y="878200"/>
            <a:ext cx="3810000" cy="291084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40" y="4112307"/>
            <a:ext cx="3844432" cy="259499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293" y="980446"/>
            <a:ext cx="4176464" cy="270634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Рисунок 9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24" y="4141985"/>
            <a:ext cx="3629359" cy="259499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20" y="69269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920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72" y="411230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1123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748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095875" cy="547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3166" y="188640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МОЛОДЕЦ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45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>
              <a:snd r:embed="rId4" name="voltage.wav"/>
            </a:hlinkClick>
            <a:hlinkHover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67957"/>
            <a:ext cx="5095875" cy="453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1718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ПОПРОБУЙ ЕЩЁ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6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38" y="116632"/>
            <a:ext cx="6264696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Какая картинка лишняя? Почему?</a:t>
            </a:r>
          </a:p>
        </p:txBody>
      </p:sp>
      <p:pic>
        <p:nvPicPr>
          <p:cNvPr id="3" name="Рисунок 2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972" y="929409"/>
            <a:ext cx="1794039" cy="2622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193" y="3933056"/>
            <a:ext cx="1788922" cy="259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305" y="960811"/>
            <a:ext cx="1911667" cy="2548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hlinkClick r:id="" action="ppaction://hlinkshowjump?jump=nextslide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365" y="4112307"/>
            <a:ext cx="1859929" cy="259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69269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920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72" y="411230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1123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476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095875" cy="547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3166" y="188640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МОЛОДЕЦ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9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>
              <a:snd r:embed="rId4" name="voltage.wav"/>
            </a:hlinkClick>
            <a:hlinkHover r:id="rId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67957"/>
            <a:ext cx="5095875" cy="453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1718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ПОПРОБУЙ ЕЩЁ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2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38" y="116632"/>
            <a:ext cx="6264696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Какая картинка лишняя? Почему?</a:t>
            </a:r>
          </a:p>
        </p:txBody>
      </p:sp>
      <p:pic>
        <p:nvPicPr>
          <p:cNvPr id="3" name="Рисунок 2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35" y="960811"/>
            <a:ext cx="2621954" cy="2621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9493" y="4112307"/>
            <a:ext cx="2493526" cy="259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248" y="692696"/>
            <a:ext cx="209003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88" y="4112307"/>
            <a:ext cx="2359083" cy="259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69269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920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72" y="411230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1123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65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095875" cy="547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3166" y="188640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МОЛОДЕЦ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064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>
              <a:snd r:embed="rId4" name="voltage.wav"/>
            </a:hlinkClick>
            <a:hlinkHover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67957"/>
            <a:ext cx="5095875" cy="453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1718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ПОПРОБУЙ ЕЩЁ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2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38" y="116632"/>
            <a:ext cx="6264696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Какая картинка лишняя? Почему?</a:t>
            </a:r>
          </a:p>
        </p:txBody>
      </p:sp>
      <p:pic>
        <p:nvPicPr>
          <p:cNvPr id="3" name="Рисунок 2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793" y="1049525"/>
            <a:ext cx="4012231" cy="2529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hlinkClick r:id="rId6" action="ppaction://hlinksldjump">
              <a:snd r:embed="rId7" name="applaus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52" y="4112307"/>
            <a:ext cx="3795608" cy="259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39" y="980446"/>
            <a:ext cx="3861581" cy="2632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40" y="4088077"/>
            <a:ext cx="2493526" cy="259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51520" y="69269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920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72" y="411230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1123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485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8" y="188640"/>
            <a:ext cx="8706742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Цель игры:</a:t>
            </a:r>
          </a:p>
          <a:p>
            <a:r>
              <a:rPr lang="ru-RU" dirty="0" smtClean="0"/>
              <a:t>Закрепить </a:t>
            </a:r>
            <a:r>
              <a:rPr lang="ru-RU" dirty="0"/>
              <a:t>умение находить четвертый лишний предмет и объяснять, почему он лишний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960" y="1511570"/>
            <a:ext cx="8706742" cy="1328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Правила </a:t>
            </a:r>
            <a:r>
              <a:rPr lang="ru-RU" b="1" dirty="0" smtClean="0">
                <a:solidFill>
                  <a:srgbClr val="FF0000"/>
                </a:solidFill>
              </a:rPr>
              <a:t>игры:</a:t>
            </a:r>
          </a:p>
          <a:p>
            <a:r>
              <a:rPr lang="ru-RU" dirty="0" smtClean="0"/>
              <a:t>Необходимо </a:t>
            </a:r>
            <a:r>
              <a:rPr lang="ru-RU" dirty="0"/>
              <a:t>выбрать из четырёх картинок </a:t>
            </a:r>
            <a:r>
              <a:rPr lang="ru-RU" dirty="0" smtClean="0"/>
              <a:t>лишнюю. </a:t>
            </a:r>
            <a:r>
              <a:rPr lang="ru-RU" dirty="0"/>
              <a:t>Предложите ребёнку обосновать свой выбор, тем самым вы проверите знания ребёнка по лексическим темам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5738" y="3140968"/>
            <a:ext cx="8746640" cy="34732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Ход игры:</a:t>
            </a:r>
          </a:p>
          <a:p>
            <a:r>
              <a:rPr lang="ru-RU" dirty="0" smtClean="0"/>
              <a:t>Необходимо </a:t>
            </a:r>
            <a:r>
              <a:rPr lang="ru-RU" dirty="0"/>
              <a:t>выбрать </a:t>
            </a:r>
            <a:r>
              <a:rPr lang="ru-RU" dirty="0" smtClean="0"/>
              <a:t>кликом мышки на 4, 7, 10, 13, 16,19 слайдах из </a:t>
            </a:r>
            <a:r>
              <a:rPr lang="ru-RU" dirty="0"/>
              <a:t>четырёх картинок </a:t>
            </a:r>
            <a:r>
              <a:rPr lang="ru-RU" dirty="0" smtClean="0"/>
              <a:t>лишнюю. Если </a:t>
            </a:r>
            <a:r>
              <a:rPr lang="ru-RU" dirty="0"/>
              <a:t>ответ верный </a:t>
            </a:r>
            <a:r>
              <a:rPr lang="ru-RU" dirty="0" smtClean="0"/>
              <a:t>появление весёлого смайлика под звук аплодисментов. Чтобы перейти к следующему заданию, нужно нажать на картинку весёлого смайлика. </a:t>
            </a:r>
            <a:r>
              <a:rPr lang="ru-RU" dirty="0"/>
              <a:t>Е</a:t>
            </a:r>
            <a:r>
              <a:rPr lang="ru-RU" dirty="0" smtClean="0"/>
              <a:t>сли </a:t>
            </a:r>
            <a:r>
              <a:rPr lang="ru-RU" dirty="0"/>
              <a:t>ответ не верный, </a:t>
            </a:r>
            <a:r>
              <a:rPr lang="ru-RU" dirty="0" smtClean="0"/>
              <a:t>появление грустного смайлика. Чтобы вернуться к заданию, нужно нажать на картинку грустного смайлика.</a:t>
            </a:r>
          </a:p>
          <a:p>
            <a:r>
              <a:rPr lang="ru-RU" dirty="0" smtClean="0"/>
              <a:t>Выполнив </a:t>
            </a:r>
            <a:r>
              <a:rPr lang="ru-RU" dirty="0"/>
              <a:t>все задания правильно, ребёнок увидит надпись </a:t>
            </a:r>
            <a:r>
              <a:rPr lang="ru-RU" i="1" dirty="0" smtClean="0"/>
              <a:t>«Молодец! Ты справился!».</a:t>
            </a:r>
          </a:p>
          <a:p>
            <a:r>
              <a:rPr lang="ru-RU" dirty="0"/>
              <a:t>Удачи!</a:t>
            </a:r>
          </a:p>
        </p:txBody>
      </p:sp>
    </p:spTree>
    <p:extLst>
      <p:ext uri="{BB962C8B-B14F-4D97-AF65-F5344CB8AC3E}">
        <p14:creationId xmlns:p14="http://schemas.microsoft.com/office/powerpoint/2010/main" val="33731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095875" cy="547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3166" y="188640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МОЛОДЕЦ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3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>
              <a:snd r:embed="rId4" name="voltage.wav"/>
            </a:hlinkClick>
            <a:hlinkHover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67957"/>
            <a:ext cx="5095875" cy="453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1718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ПОПРОБУЙ ЕЩЁ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2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981" y="95811"/>
            <a:ext cx="6424038" cy="664555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23528" y="136758"/>
            <a:ext cx="8640960" cy="170266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dirty="0" smtClean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МОЛОДЕЦ! ТЫ СПРАВИЛСЯ!</a:t>
            </a:r>
            <a:endParaRPr lang="ru-RU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8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4895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Интернет-источники: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FF00"/>
                </a:solidFill>
              </a:rPr>
              <a:t>1.</a:t>
            </a:r>
            <a:r>
              <a:rPr lang="en-US" dirty="0" smtClean="0">
                <a:solidFill>
                  <a:srgbClr val="FFFF00"/>
                </a:solidFill>
              </a:rPr>
              <a:t>https</a:t>
            </a:r>
            <a:r>
              <a:rPr lang="en-US" dirty="0">
                <a:solidFill>
                  <a:srgbClr val="FFFF00"/>
                </a:solidFill>
              </a:rPr>
              <a:t>://</a:t>
            </a:r>
            <a:r>
              <a:rPr lang="en-US" dirty="0" smtClean="0">
                <a:solidFill>
                  <a:srgbClr val="FFFF00"/>
                </a:solidFill>
              </a:rPr>
              <a:t>yandex.ru/images/search?text</a:t>
            </a:r>
            <a:r>
              <a:rPr lang="ru-RU" dirty="0" smtClean="0">
                <a:solidFill>
                  <a:srgbClr val="FFFF00"/>
                </a:solidFill>
              </a:rPr>
              <a:t>...</a:t>
            </a:r>
            <a:r>
              <a:rPr lang="en-US" dirty="0" err="1" smtClean="0">
                <a:solidFill>
                  <a:srgbClr val="FFFF00"/>
                </a:solidFill>
              </a:rPr>
              <a:t>image&amp;lr</a:t>
            </a:r>
            <a:r>
              <a:rPr lang="en-US" dirty="0" smtClean="0">
                <a:solidFill>
                  <a:srgbClr val="FFFF00"/>
                </a:solidFill>
              </a:rPr>
              <a:t>=51&amp;noreask=1&amp;parent-reqid=1477931686557359-508014887473369554861273-sfront8-002&amp;source=wiz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7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019" y="1196752"/>
            <a:ext cx="2880320" cy="421454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399" y="1221025"/>
            <a:ext cx="2736304" cy="421454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57" y="1196752"/>
            <a:ext cx="2664296" cy="42027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3059" y="268193"/>
            <a:ext cx="2664296" cy="51077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Сентябрь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6837" y="268193"/>
            <a:ext cx="2880320" cy="510778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Октябрь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5399" y="302245"/>
            <a:ext cx="2736304" cy="51077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Ноябрь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059" y="5837907"/>
            <a:ext cx="2664296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bg1"/>
                  </a:solidFill>
                </a:ln>
                <a:solidFill>
                  <a:srgbClr val="00B050"/>
                </a:solidFill>
              </a:rPr>
              <a:t>Ранняя осень.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6837" y="5854933"/>
            <a:ext cx="2904495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Золотая осень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5399" y="5837907"/>
            <a:ext cx="2674096" cy="5107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Поздняя осень.</a:t>
            </a:r>
          </a:p>
        </p:txBody>
      </p:sp>
    </p:spTree>
    <p:extLst>
      <p:ext uri="{BB962C8B-B14F-4D97-AF65-F5344CB8AC3E}">
        <p14:creationId xmlns:p14="http://schemas.microsoft.com/office/powerpoint/2010/main" val="24129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38" y="116632"/>
            <a:ext cx="6264696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Какая картинка лишняя? Почему?</a:t>
            </a:r>
          </a:p>
        </p:txBody>
      </p:sp>
      <p:pic>
        <p:nvPicPr>
          <p:cNvPr id="3" name="Рисунок 2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29409"/>
            <a:ext cx="3940944" cy="262291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868" y="4112307"/>
            <a:ext cx="3442775" cy="259499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339" y="960811"/>
            <a:ext cx="3657600" cy="254889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Рисунок 9">
            <a:hlinkClick r:id="" action="ppaction://hlinkshowjump?jump=nextslide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112307"/>
            <a:ext cx="3937620" cy="259499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20" y="69269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920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72" y="411230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1123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67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095875" cy="547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3166" y="188640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МОЛОДЕЦ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62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>
              <a:snd r:embed="rId4" name="voltage.wav"/>
            </a:hlinkClick>
            <a:hlinkHover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67957"/>
            <a:ext cx="5095875" cy="453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1718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ПОПРОБУЙ ЕЩЁ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12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138" y="116632"/>
            <a:ext cx="6264696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Какая картинка лишняя? Почему?</a:t>
            </a:r>
          </a:p>
        </p:txBody>
      </p:sp>
      <p:pic>
        <p:nvPicPr>
          <p:cNvPr id="3" name="Рисунок 2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92696"/>
            <a:ext cx="3940944" cy="309634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663" y="4112307"/>
            <a:ext cx="4032448" cy="259499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Рисунок 6">
            <a:hlinkClick r:id="rId9" action="ppaction://hlinksldjump">
              <a:snd r:embed="rId10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692696"/>
            <a:ext cx="4176464" cy="309634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Рисунок 9">
            <a:hlinkClick r:id="rId3" action="ppaction://hlinksldjump">
              <a:snd r:embed="rId4" name="voltage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112307"/>
            <a:ext cx="3937620" cy="259499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20" y="692696"/>
            <a:ext cx="21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9201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772" y="4112307"/>
            <a:ext cx="439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411230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73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196752"/>
            <a:ext cx="5095875" cy="5476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83166" y="188640"/>
            <a:ext cx="4245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МОЛОДЕЦ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7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3" action="ppaction://hlinksldjump">
              <a:snd r:embed="rId4" name="voltage.wav"/>
            </a:hlinkClick>
            <a:hlinkHover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667957"/>
            <a:ext cx="5095875" cy="4534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81718" y="188640"/>
            <a:ext cx="664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ПОПРОБУЙ ЕЩЁ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3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2545</TotalTime>
  <Words>378</Words>
  <Application>Microsoft Office PowerPoint</Application>
  <PresentationFormat>Экран (4:3)</PresentationFormat>
  <Paragraphs>93</Paragraphs>
  <Slides>23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Trebuchet MS</vt:lpstr>
      <vt:lpstr>Verdana</vt:lpstr>
      <vt:lpstr>Wingdings 2</vt:lpstr>
      <vt:lpstr>Autumn</vt:lpstr>
      <vt:lpstr>  Мультимедийная дидактическая игра  «Мы весело играем!» для детей 5-7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Интернет-источники:  1.https://yandex.ru/images/search?text...image&amp;lr=51&amp;noreask=1&amp;parent-reqid=1477931686557359-508014887473369554861273-sfront8-002&amp;source=wiz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Такая разная осень</dc:title>
  <dc:creator>Светлана Шулепова</dc:creator>
  <cp:lastModifiedBy>Ольга</cp:lastModifiedBy>
  <cp:revision>113</cp:revision>
  <dcterms:created xsi:type="dcterms:W3CDTF">2014-10-04T17:50:01Z</dcterms:created>
  <dcterms:modified xsi:type="dcterms:W3CDTF">2022-08-29T05:51:37Z</dcterms:modified>
</cp:coreProperties>
</file>