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71" r:id="rId7"/>
    <p:sldId id="272" r:id="rId8"/>
    <p:sldId id="262" r:id="rId9"/>
    <p:sldId id="273" r:id="rId10"/>
    <p:sldId id="274" r:id="rId11"/>
    <p:sldId id="275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7" r:id="rId20"/>
    <p:sldId id="270" r:id="rId21"/>
    <p:sldId id="278" r:id="rId22"/>
    <p:sldId id="281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88" d="100"/>
          <a:sy n="88" d="100"/>
        </p:scale>
        <p:origin x="36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F8FE-4552-4E49-8C21-11D8351B2C3A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983C1-2230-4CAD-BBB3-D8730650DE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736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F8FE-4552-4E49-8C21-11D8351B2C3A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983C1-2230-4CAD-BBB3-D8730650DE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187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F8FE-4552-4E49-8C21-11D8351B2C3A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983C1-2230-4CAD-BBB3-D8730650DE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63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F8FE-4552-4E49-8C21-11D8351B2C3A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983C1-2230-4CAD-BBB3-D8730650DE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680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F8FE-4552-4E49-8C21-11D8351B2C3A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983C1-2230-4CAD-BBB3-D8730650DE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136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F8FE-4552-4E49-8C21-11D8351B2C3A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983C1-2230-4CAD-BBB3-D8730650DE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826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F8FE-4552-4E49-8C21-11D8351B2C3A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983C1-2230-4CAD-BBB3-D8730650DE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82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F8FE-4552-4E49-8C21-11D8351B2C3A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983C1-2230-4CAD-BBB3-D8730650DE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424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F8FE-4552-4E49-8C21-11D8351B2C3A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983C1-2230-4CAD-BBB3-D8730650DE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564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F8FE-4552-4E49-8C21-11D8351B2C3A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983C1-2230-4CAD-BBB3-D8730650DE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672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F8FE-4552-4E49-8C21-11D8351B2C3A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983C1-2230-4CAD-BBB3-D8730650DE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026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DF8FE-4552-4E49-8C21-11D8351B2C3A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983C1-2230-4CAD-BBB3-D8730650DE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8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media" Target="../media/media1.mp3"/><Relationship Id="rId7" Type="http://schemas.openxmlformats.org/officeDocument/2006/relationships/image" Target="../media/image3.png"/><Relationship Id="rId12" Type="http://schemas.openxmlformats.org/officeDocument/2006/relationships/image" Target="../media/image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8.jpeg"/><Relationship Id="rId11" Type="http://schemas.openxmlformats.org/officeDocument/2006/relationships/slide" Target="slide2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1.png"/><Relationship Id="rId4" Type="http://schemas.openxmlformats.org/officeDocument/2006/relationships/audio" Target="../media/media1.mp3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microsoft.com/office/2007/relationships/media" Target="../media/media1.mp3"/><Relationship Id="rId7" Type="http://schemas.openxmlformats.org/officeDocument/2006/relationships/image" Target="../media/image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2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.mp3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2.xml"/><Relationship Id="rId5" Type="http://schemas.openxmlformats.org/officeDocument/2006/relationships/image" Target="../media/image3.pn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2.xml"/><Relationship Id="rId5" Type="http://schemas.openxmlformats.org/officeDocument/2006/relationships/image" Target="../media/image3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2.xml"/><Relationship Id="rId5" Type="http://schemas.openxmlformats.org/officeDocument/2006/relationships/image" Target="../media/image3.pn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slide" Target="slide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36.jpe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2.xml"/><Relationship Id="rId5" Type="http://schemas.openxmlformats.org/officeDocument/2006/relationships/image" Target="../media/image3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slide" Target="slide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0.png"/><Relationship Id="rId5" Type="http://schemas.openxmlformats.org/officeDocument/2006/relationships/image" Target="../media/image3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9.png"/><Relationship Id="rId5" Type="http://schemas.openxmlformats.org/officeDocument/2006/relationships/image" Target="../media/image41.png"/><Relationship Id="rId4" Type="http://schemas.openxmlformats.org/officeDocument/2006/relationships/image" Target="../media/image3.pn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2.xml"/><Relationship Id="rId4" Type="http://schemas.openxmlformats.org/officeDocument/2006/relationships/slide" Target="slide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slide" Target="slide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2.xml"/><Relationship Id="rId5" Type="http://schemas.openxmlformats.org/officeDocument/2006/relationships/image" Target="../media/image3.pn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microsoft.com/office/2007/relationships/media" Target="../media/media2.mp3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p3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.png"/><Relationship Id="rId4" Type="http://schemas.openxmlformats.org/officeDocument/2006/relationships/audio" Target="../media/media2.mp3"/><Relationship Id="rId9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3.png"/><Relationship Id="rId18" Type="http://schemas.openxmlformats.org/officeDocument/2006/relationships/image" Target="../media/image16.png"/><Relationship Id="rId3" Type="http://schemas.microsoft.com/office/2007/relationships/media" Target="../media/media2.mp3"/><Relationship Id="rId21" Type="http://schemas.openxmlformats.org/officeDocument/2006/relationships/image" Target="../media/image19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5.png"/><Relationship Id="rId2" Type="http://schemas.openxmlformats.org/officeDocument/2006/relationships/audio" Target="../media/media1.mp3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4.png"/><Relationship Id="rId10" Type="http://schemas.openxmlformats.org/officeDocument/2006/relationships/image" Target="../media/image11.png"/><Relationship Id="rId19" Type="http://schemas.openxmlformats.org/officeDocument/2006/relationships/image" Target="../media/image17.png"/><Relationship Id="rId4" Type="http://schemas.openxmlformats.org/officeDocument/2006/relationships/audio" Target="../media/media2.mp3"/><Relationship Id="rId9" Type="http://schemas.openxmlformats.org/officeDocument/2006/relationships/image" Target="../media/image10.png"/><Relationship Id="rId14" Type="http://schemas.openxmlformats.org/officeDocument/2006/relationships/slide" Target="slide2.xml"/><Relationship Id="rId22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microsoft.com/office/2007/relationships/media" Target="../media/media2.mp3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1.jpeg"/><Relationship Id="rId11" Type="http://schemas.openxmlformats.org/officeDocument/2006/relationships/image" Target="../media/image23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2.jpeg"/><Relationship Id="rId4" Type="http://schemas.openxmlformats.org/officeDocument/2006/relationships/audio" Target="../media/media2.mp3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.mp3"/><Relationship Id="rId7" Type="http://schemas.openxmlformats.org/officeDocument/2006/relationships/slide" Target="slide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5.png"/><Relationship Id="rId4" Type="http://schemas.openxmlformats.org/officeDocument/2006/relationships/audio" Target="../media/media2.mp3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microsoft.com/office/2007/relationships/media" Target="../media/media1.mp3"/><Relationship Id="rId7" Type="http://schemas.openxmlformats.org/officeDocument/2006/relationships/image" Target="../media/image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6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.mp3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microsoft.com/office/2007/relationships/media" Target="../media/media1.mp3"/><Relationship Id="rId7" Type="http://schemas.openxmlformats.org/officeDocument/2006/relationships/image" Target="../media/image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7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.mp3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10546" y="270588"/>
            <a:ext cx="8976049" cy="48985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none" spc="50" dirty="0" smtClean="0">
                <a:ln w="11430"/>
                <a:solidFill>
                  <a:srgbClr val="00B050"/>
                </a:solidFill>
              </a:rPr>
              <a:t>Интерактивная игра для детей </a:t>
            </a:r>
          </a:p>
          <a:p>
            <a:pPr algn="ctr"/>
            <a:r>
              <a:rPr lang="ru-RU" sz="2800" b="1" cap="none" spc="50" dirty="0" smtClean="0">
                <a:ln w="11430"/>
                <a:solidFill>
                  <a:srgbClr val="00B050"/>
                </a:solidFill>
              </a:rPr>
              <a:t>подготовительной группы</a:t>
            </a:r>
          </a:p>
          <a:p>
            <a:pPr algn="ctr"/>
            <a:endParaRPr lang="ru-RU" dirty="0"/>
          </a:p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 гостях у математики»</a:t>
            </a:r>
          </a:p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240899" y="5859624"/>
            <a:ext cx="41957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Сидоровнина Ольга Сергеевна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ГБОУ СОШ№ 10 СП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«Березка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Чапаевск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2022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94507" y="76511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B050"/>
                </a:solidFill>
              </a:rPr>
              <a:t>1</a:t>
            </a:r>
            <a:endParaRPr lang="ru-RU" sz="3600" b="1" i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49136" y="1999861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solidFill>
                  <a:srgbClr val="FFC000"/>
                </a:solidFill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78837" y="433251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</a:rPr>
              <a:t>4</a:t>
            </a:r>
            <a:endParaRPr lang="ru-RU" sz="3600" b="1" i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558488" y="118779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0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6556" y="596380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7</a:t>
            </a:r>
            <a:endParaRPr lang="ru-RU" sz="3600" b="1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0546" y="5237392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chemeClr val="accent4">
                    <a:lumMod val="75000"/>
                  </a:schemeClr>
                </a:solidFill>
              </a:rPr>
              <a:t>8</a:t>
            </a:r>
            <a:endParaRPr lang="ru-RU" sz="36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13211" y="2396708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</a:rPr>
              <a:t>3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558488" y="5628791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B0F0"/>
                </a:solidFill>
              </a:rPr>
              <a:t>5</a:t>
            </a:r>
            <a:endParaRPr lang="ru-RU" sz="3600" b="1" i="1" dirty="0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32034" y="595195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6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2792565" y="5497885"/>
            <a:ext cx="1250302" cy="1077847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11039283" y="3242310"/>
            <a:ext cx="1038410" cy="895181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-5253" y="118779"/>
            <a:ext cx="1250302" cy="1077847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8459385" y="118779"/>
            <a:ext cx="991353" cy="991353"/>
          </a:xfrm>
          <a:prstGeom prst="flowChartConnector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233294" y="4073529"/>
            <a:ext cx="991353" cy="99135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9310808" y="4837846"/>
            <a:ext cx="991353" cy="991353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32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https://thumbs.dreamstime.com/b/%D1%8D%D1%82%D0%B0%D0%B6-%D0%B4%D0%BE%D0%BC%D0%B0-multi-7302423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950" y="133674"/>
            <a:ext cx="6489050" cy="673198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49290" y="133674"/>
            <a:ext cx="54938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адание: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посчитай, сколько источников пожара?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10547" y="998376"/>
            <a:ext cx="1744824" cy="174482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" name="Овал 8"/>
          <p:cNvSpPr/>
          <p:nvPr/>
        </p:nvSpPr>
        <p:spPr>
          <a:xfrm>
            <a:off x="410547" y="2900016"/>
            <a:ext cx="1744824" cy="174482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0" name="Овал 9"/>
          <p:cNvSpPr/>
          <p:nvPr/>
        </p:nvSpPr>
        <p:spPr>
          <a:xfrm>
            <a:off x="410547" y="4901682"/>
            <a:ext cx="1744824" cy="174482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4" name="проиграл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78159" y="1565988"/>
            <a:ext cx="609600" cy="609600"/>
          </a:xfrm>
          <a:prstGeom prst="rect">
            <a:avLst/>
          </a:prstGeom>
        </p:spPr>
      </p:pic>
      <p:pic>
        <p:nvPicPr>
          <p:cNvPr id="12" name="проиграл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78159" y="5469294"/>
            <a:ext cx="609600" cy="609600"/>
          </a:xfrm>
          <a:prstGeom prst="rect">
            <a:avLst/>
          </a:prstGeom>
        </p:spPr>
      </p:pic>
      <p:pic>
        <p:nvPicPr>
          <p:cNvPr id="6" name="выйграл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78159" y="3467628"/>
            <a:ext cx="609600" cy="609600"/>
          </a:xfrm>
          <a:prstGeom prst="rect">
            <a:avLst/>
          </a:prstGeom>
        </p:spPr>
      </p:pic>
      <p:pic>
        <p:nvPicPr>
          <p:cNvPr id="13" name="Picture 2" descr="https://img0.liveinternet.ru/images/attach/d/1/130/921/130921038_0_13a5c0_724f470f_orig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5297">
            <a:off x="7794496" y="4025041"/>
            <a:ext cx="962660" cy="1497330"/>
          </a:xfrm>
          <a:prstGeom prst="rect">
            <a:avLst/>
          </a:prstGeom>
          <a:noFill/>
          <a:extLst/>
        </p:spPr>
      </p:pic>
      <p:pic>
        <p:nvPicPr>
          <p:cNvPr id="14" name="Picture 2" descr="https://img0.liveinternet.ru/images/attach/d/1/130/921/130921038_0_13a5c0_724f470f_orig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2343">
            <a:off x="9101317" y="1002860"/>
            <a:ext cx="962660" cy="1497330"/>
          </a:xfrm>
          <a:prstGeom prst="rect">
            <a:avLst/>
          </a:prstGeom>
          <a:noFill/>
          <a:extLst/>
        </p:spPr>
      </p:pic>
      <p:pic>
        <p:nvPicPr>
          <p:cNvPr id="15" name="Picture 2" descr="https://img0.liveinternet.ru/images/attach/d/1/130/921/130921038_0_13a5c0_724f470f_orig.pn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301" y="333729"/>
            <a:ext cx="798383" cy="1116257"/>
          </a:xfrm>
          <a:prstGeom prst="rect">
            <a:avLst/>
          </a:prstGeom>
          <a:noFill/>
          <a:extLst/>
        </p:spPr>
      </p:pic>
      <p:pic>
        <p:nvPicPr>
          <p:cNvPr id="16" name="Picture 2" descr="https://img0.liveinternet.ru/images/attach/d/1/130/921/130921038_0_13a5c0_724f470f_orig.pn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2051">
            <a:off x="5848106" y="5356401"/>
            <a:ext cx="677311" cy="1071305"/>
          </a:xfrm>
          <a:prstGeom prst="rect">
            <a:avLst/>
          </a:prstGeom>
          <a:noFill/>
          <a:extLst/>
        </p:spPr>
      </p:pic>
      <p:pic>
        <p:nvPicPr>
          <p:cNvPr id="17" name="Picture 2" descr="https://img0.liveinternet.ru/images/attach/d/1/130/921/130921038_0_13a5c0_724f470f_orig.pn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9931">
            <a:off x="11279925" y="4604717"/>
            <a:ext cx="677311" cy="1071305"/>
          </a:xfrm>
          <a:prstGeom prst="rect">
            <a:avLst/>
          </a:prstGeom>
          <a:noFill/>
          <a:extLst/>
        </p:spPr>
      </p:pic>
      <p:pic>
        <p:nvPicPr>
          <p:cNvPr id="18" name="Picture 2" descr="https://static.tildacdn.com/tild3462-3062-4233-b438-346539343334/purple_home_visit_ic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2109" y="5880132"/>
            <a:ext cx="1303824" cy="97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3014260" y="531845"/>
            <a:ext cx="3024866" cy="103414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«Найди цифру»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88557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" fill="hold">
                      <p:stCondLst>
                        <p:cond delay="0"/>
                      </p:stCondLst>
                      <p:childTnLst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4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540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 L 0.60833 -0.0817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17" y="-4097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87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ds05.infourok.ru/uploads/ex/0928/0005ae77-3d14417b/9/img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153" y="1254234"/>
            <a:ext cx="9586260" cy="539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9290" y="133674"/>
            <a:ext cx="8534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адание: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посчитай, сколько из этих предметов НЕОБХОДИМО пожарному?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10547" y="2764194"/>
            <a:ext cx="1744824" cy="174482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13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10547" y="735564"/>
            <a:ext cx="1744824" cy="174482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0" name="Овал 9"/>
          <p:cNvSpPr/>
          <p:nvPr/>
        </p:nvSpPr>
        <p:spPr>
          <a:xfrm>
            <a:off x="410547" y="4901682"/>
            <a:ext cx="1744824" cy="174482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pic>
        <p:nvPicPr>
          <p:cNvPr id="4" name="проиграл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19129" y="3331806"/>
            <a:ext cx="609600" cy="609600"/>
          </a:xfrm>
          <a:prstGeom prst="rect">
            <a:avLst/>
          </a:prstGeom>
        </p:spPr>
      </p:pic>
      <p:pic>
        <p:nvPicPr>
          <p:cNvPr id="12" name="проиграл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78159" y="5469294"/>
            <a:ext cx="609600" cy="609600"/>
          </a:xfrm>
          <a:prstGeom prst="rect">
            <a:avLst/>
          </a:prstGeom>
        </p:spPr>
      </p:pic>
      <p:pic>
        <p:nvPicPr>
          <p:cNvPr id="6" name="выйграл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78159" y="1303176"/>
            <a:ext cx="609600" cy="6096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039057" y="1373736"/>
            <a:ext cx="6652727" cy="5505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https://static.tildacdn.com/tild3462-3062-4233-b438-346539343334/purple_home_visit_ic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2109" y="5880132"/>
            <a:ext cx="1303824" cy="97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5852987" y="562694"/>
            <a:ext cx="3024866" cy="103414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«Найди цифру»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26524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" fill="hold">
                      <p:stCondLst>
                        <p:cond delay="0"/>
                      </p:stCondLst>
                      <p:childTnLst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4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540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L 0.48411 0.3127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06" y="15625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87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img1.wbstatic.net/big/new/7050000/7050955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75" y="2212458"/>
            <a:ext cx="3280924" cy="437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55327" y="634482"/>
            <a:ext cx="1764978" cy="176497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507240" y="204494"/>
            <a:ext cx="2548749" cy="254874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98973" y="596380"/>
            <a:ext cx="1764978" cy="176497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 10"/>
          <p:cNvSpPr/>
          <p:nvPr/>
        </p:nvSpPr>
        <p:spPr>
          <a:xfrm>
            <a:off x="6683967" y="829712"/>
            <a:ext cx="2823273" cy="1241685"/>
          </a:xfrm>
          <a:prstGeom prst="mathEqual">
            <a:avLst>
              <a:gd name="adj1" fmla="val 31786"/>
              <a:gd name="adj2" fmla="val 1176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Крест 12"/>
          <p:cNvSpPr/>
          <p:nvPr/>
        </p:nvSpPr>
        <p:spPr>
          <a:xfrm>
            <a:off x="2679642" y="695682"/>
            <a:ext cx="1455576" cy="1455576"/>
          </a:xfrm>
          <a:prstGeom prst="plus">
            <a:avLst>
              <a:gd name="adj" fmla="val 3718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9507240" y="224681"/>
            <a:ext cx="2584579" cy="2584579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1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выйграл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94729" y="1118670"/>
            <a:ext cx="609600" cy="609600"/>
          </a:xfrm>
          <a:prstGeom prst="rect">
            <a:avLst/>
          </a:prstGeom>
        </p:spPr>
      </p:pic>
      <p:pic>
        <p:nvPicPr>
          <p:cNvPr id="16" name="Picture 2" descr="https://static.tildacdn.com/tild3462-3062-4233-b438-346539343334/purple_home_visit_ic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2109" y="5880132"/>
            <a:ext cx="1303824" cy="97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49290" y="133674"/>
            <a:ext cx="24348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адание: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сосчитай!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355566" y="2966389"/>
            <a:ext cx="3740037" cy="127864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«Сосчитай и запиши»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63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87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ds04.infourok.ru/uploads/ex/0ce4/001492cb-1f4ebe1c/3/hello_html_4390fcc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24" y="2361358"/>
            <a:ext cx="4254761" cy="425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55327" y="634482"/>
            <a:ext cx="1764978" cy="176497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98973" y="596380"/>
            <a:ext cx="1764978" cy="176497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 14"/>
          <p:cNvSpPr/>
          <p:nvPr/>
        </p:nvSpPr>
        <p:spPr>
          <a:xfrm>
            <a:off x="6683967" y="829712"/>
            <a:ext cx="2823273" cy="1241685"/>
          </a:xfrm>
          <a:prstGeom prst="mathEqual">
            <a:avLst>
              <a:gd name="adj1" fmla="val 31786"/>
              <a:gd name="adj2" fmla="val 1176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Крест 17"/>
          <p:cNvSpPr/>
          <p:nvPr/>
        </p:nvSpPr>
        <p:spPr>
          <a:xfrm>
            <a:off x="2623381" y="770132"/>
            <a:ext cx="1455576" cy="1455576"/>
          </a:xfrm>
          <a:prstGeom prst="plus">
            <a:avLst>
              <a:gd name="adj" fmla="val 3718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9507240" y="204494"/>
            <a:ext cx="2548749" cy="254874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9507240" y="224681"/>
            <a:ext cx="2584579" cy="2584579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pic>
        <p:nvPicPr>
          <p:cNvPr id="21" name="выйграл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94729" y="1118670"/>
            <a:ext cx="609600" cy="609600"/>
          </a:xfrm>
          <a:prstGeom prst="rect">
            <a:avLst/>
          </a:prstGeom>
        </p:spPr>
      </p:pic>
      <p:pic>
        <p:nvPicPr>
          <p:cNvPr id="22" name="Picture 2" descr="https://static.tildacdn.com/tild3462-3062-4233-b438-346539343334/purple_home_visit_ic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2109" y="5880132"/>
            <a:ext cx="1303824" cy="97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5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873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714" y="559837"/>
            <a:ext cx="1764978" cy="176497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12360" y="521735"/>
            <a:ext cx="1764978" cy="176497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 10"/>
          <p:cNvSpPr/>
          <p:nvPr/>
        </p:nvSpPr>
        <p:spPr>
          <a:xfrm>
            <a:off x="6497354" y="755067"/>
            <a:ext cx="2823273" cy="1241685"/>
          </a:xfrm>
          <a:prstGeom prst="mathEqual">
            <a:avLst>
              <a:gd name="adj1" fmla="val 31786"/>
              <a:gd name="adj2" fmla="val 1176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Крест 11"/>
          <p:cNvSpPr/>
          <p:nvPr/>
        </p:nvSpPr>
        <p:spPr>
          <a:xfrm>
            <a:off x="2493029" y="621037"/>
            <a:ext cx="1455576" cy="1455576"/>
          </a:xfrm>
          <a:prstGeom prst="plus">
            <a:avLst>
              <a:gd name="adj" fmla="val 3718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https://c7.hotpng.com/preview/997/429/81/traffic-light-computer-icons-symbol-traffic-light-png-transparent-image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30" t="5805" r="31970" b="5541"/>
          <a:stretch/>
        </p:blipFill>
        <p:spPr bwMode="auto">
          <a:xfrm>
            <a:off x="178781" y="2892489"/>
            <a:ext cx="1564837" cy="385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9507240" y="204494"/>
            <a:ext cx="2548749" cy="254874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9507240" y="224681"/>
            <a:ext cx="2584579" cy="2584579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16" name="выйграл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94729" y="1118670"/>
            <a:ext cx="609600" cy="609600"/>
          </a:xfrm>
          <a:prstGeom prst="rect">
            <a:avLst/>
          </a:prstGeom>
        </p:spPr>
      </p:pic>
      <p:pic>
        <p:nvPicPr>
          <p:cNvPr id="17" name="Picture 2" descr="https://static.tildacdn.com/tild3462-3062-4233-b438-346539343334/purple_home_visit_ic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2109" y="5880132"/>
            <a:ext cx="1303824" cy="97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02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87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opt.detskoelukoshko.ru/wa-data/public/shop/products/71/10/11071/images/121209/121209.97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2" t="16564" r="10946" b="14928"/>
          <a:stretch/>
        </p:blipFill>
        <p:spPr bwMode="auto">
          <a:xfrm flipH="1">
            <a:off x="177280" y="3023120"/>
            <a:ext cx="7482595" cy="371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55327" y="634482"/>
            <a:ext cx="1764978" cy="176497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98973" y="596380"/>
            <a:ext cx="1764978" cy="176497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 6"/>
          <p:cNvSpPr/>
          <p:nvPr/>
        </p:nvSpPr>
        <p:spPr>
          <a:xfrm>
            <a:off x="6683967" y="829712"/>
            <a:ext cx="2823273" cy="1241685"/>
          </a:xfrm>
          <a:prstGeom prst="mathEqual">
            <a:avLst>
              <a:gd name="adj1" fmla="val 31786"/>
              <a:gd name="adj2" fmla="val 1176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Минус 7"/>
          <p:cNvSpPr/>
          <p:nvPr/>
        </p:nvSpPr>
        <p:spPr>
          <a:xfrm>
            <a:off x="2399447" y="634482"/>
            <a:ext cx="1939297" cy="1764978"/>
          </a:xfrm>
          <a:prstGeom prst="mathMinus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507240" y="204494"/>
            <a:ext cx="2548749" cy="254874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9507240" y="224681"/>
            <a:ext cx="2584579" cy="2584579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1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выйграл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94729" y="11186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43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87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i.pinimg.com/originals/52/93/9d/52939db38f1ac3ddddd5e0a9e9945ac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57026" y="4452180"/>
            <a:ext cx="3624588" cy="240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55327" y="634482"/>
            <a:ext cx="1764978" cy="176497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98973" y="596380"/>
            <a:ext cx="1764978" cy="176497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 10"/>
          <p:cNvSpPr/>
          <p:nvPr/>
        </p:nvSpPr>
        <p:spPr>
          <a:xfrm>
            <a:off x="6683967" y="829712"/>
            <a:ext cx="2823273" cy="1241685"/>
          </a:xfrm>
          <a:prstGeom prst="mathEqual">
            <a:avLst>
              <a:gd name="adj1" fmla="val 31786"/>
              <a:gd name="adj2" fmla="val 1176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Крест 11"/>
          <p:cNvSpPr/>
          <p:nvPr/>
        </p:nvSpPr>
        <p:spPr>
          <a:xfrm>
            <a:off x="2493029" y="621037"/>
            <a:ext cx="1455576" cy="1455576"/>
          </a:xfrm>
          <a:prstGeom prst="plus">
            <a:avLst>
              <a:gd name="adj" fmla="val 3718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https://opt.detskoelukoshko.ru/wa-data/public/shop/products/71/10/11071/images/121209/121209.97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2" t="16564" r="10946" b="14928"/>
          <a:stretch/>
        </p:blipFill>
        <p:spPr bwMode="auto">
          <a:xfrm flipH="1">
            <a:off x="314221" y="3461657"/>
            <a:ext cx="6335765" cy="314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9507240" y="204494"/>
            <a:ext cx="2548749" cy="254874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9507240" y="224681"/>
            <a:ext cx="2584579" cy="2584579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1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выйграл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94729" y="1118670"/>
            <a:ext cx="609600" cy="609600"/>
          </a:xfrm>
          <a:prstGeom prst="rect">
            <a:avLst/>
          </a:prstGeom>
        </p:spPr>
      </p:pic>
      <p:pic>
        <p:nvPicPr>
          <p:cNvPr id="17" name="Picture 2" descr="https://static.tildacdn.com/tild3462-3062-4233-b438-346539343334/purple_home_visit_ic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2109" y="5880132"/>
            <a:ext cx="1303824" cy="97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27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87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34029" y="643812"/>
            <a:ext cx="1764978" cy="176497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77675" y="605710"/>
            <a:ext cx="1764978" cy="176497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 11"/>
          <p:cNvSpPr/>
          <p:nvPr/>
        </p:nvSpPr>
        <p:spPr>
          <a:xfrm>
            <a:off x="6562669" y="839042"/>
            <a:ext cx="2823273" cy="1241685"/>
          </a:xfrm>
          <a:prstGeom prst="mathEqual">
            <a:avLst>
              <a:gd name="adj1" fmla="val 31786"/>
              <a:gd name="adj2" fmla="val 1176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Крест 12"/>
          <p:cNvSpPr/>
          <p:nvPr/>
        </p:nvSpPr>
        <p:spPr>
          <a:xfrm>
            <a:off x="2371731" y="630367"/>
            <a:ext cx="1455576" cy="1455576"/>
          </a:xfrm>
          <a:prstGeom prst="plus">
            <a:avLst>
              <a:gd name="adj" fmla="val 3718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8" name="Picture 6" descr="https://i.pinimg.com/originals/70/5d/f6/705df632401f513660479a6e66cdf0c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15" y="2658852"/>
            <a:ext cx="4576728" cy="419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9507240" y="204494"/>
            <a:ext cx="2548749" cy="254874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9507240" y="224681"/>
            <a:ext cx="2584579" cy="2584579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sz="1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выйграл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94729" y="1118670"/>
            <a:ext cx="609600" cy="609600"/>
          </a:xfrm>
          <a:prstGeom prst="rect">
            <a:avLst/>
          </a:prstGeom>
        </p:spPr>
      </p:pic>
      <p:pic>
        <p:nvPicPr>
          <p:cNvPr id="19" name="Picture 2" descr="https://static.tildacdn.com/tild3462-3062-4233-b438-346539343334/purple_home_visit_ic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2109" y="5880132"/>
            <a:ext cx="1303824" cy="97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00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87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www.tokkoro.com/picsup/434250-grass-free-images-pictures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5" r="32115"/>
          <a:stretch/>
        </p:blipFill>
        <p:spPr bwMode="auto">
          <a:xfrm>
            <a:off x="2728851" y="3372557"/>
            <a:ext cx="1470060" cy="173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382899" y="3307242"/>
            <a:ext cx="5707613" cy="306838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55327" y="966368"/>
            <a:ext cx="1764978" cy="176497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98973" y="928266"/>
            <a:ext cx="1764978" cy="176497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 16"/>
          <p:cNvSpPr/>
          <p:nvPr/>
        </p:nvSpPr>
        <p:spPr>
          <a:xfrm>
            <a:off x="6683967" y="1161598"/>
            <a:ext cx="2823273" cy="1241685"/>
          </a:xfrm>
          <a:prstGeom prst="mathEqual">
            <a:avLst>
              <a:gd name="adj1" fmla="val 31786"/>
              <a:gd name="adj2" fmla="val 1176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507240" y="204494"/>
            <a:ext cx="2548749" cy="254874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9507240" y="224681"/>
            <a:ext cx="2584579" cy="2584579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21" name="выйграл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94729" y="1118670"/>
            <a:ext cx="609600" cy="609600"/>
          </a:xfrm>
          <a:prstGeom prst="rect">
            <a:avLst/>
          </a:prstGeom>
        </p:spPr>
      </p:pic>
      <p:pic>
        <p:nvPicPr>
          <p:cNvPr id="14346" name="Picture 10" descr="https://img-fotki.yandex.ru/get/9511/23869276.107/0_a1cef_62410198_X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85" y="3934639"/>
            <a:ext cx="1490967" cy="147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https://img-fotki.yandex.ru/get/9511/23869276.107/0_a1cef_62410198_X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220" y="3334483"/>
            <a:ext cx="1490967" cy="147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https://img-fotki.yandex.ru/get/9511/23869276.107/0_a1cef_62410198_X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341" y="4656473"/>
            <a:ext cx="1490967" cy="147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https://img-fotki.yandex.ru/get/9511/23869276.107/0_a1cef_62410198_X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305" y="4323410"/>
            <a:ext cx="1490967" cy="147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 descr="https://img-fotki.yandex.ru/get/9511/23869276.107/0_a1cef_62410198_X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031" y="3303991"/>
            <a:ext cx="1490967" cy="147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 descr="https://img-fotki.yandex.ru/get/9511/23869276.107/0_a1cef_62410198_X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025" y="4425593"/>
            <a:ext cx="1490967" cy="147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https://img-fotki.yandex.ru/get/9511/23869276.107/0_a1cef_62410198_X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606" y="4990551"/>
            <a:ext cx="1490967" cy="147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https://img-fotki.yandex.ru/get/9511/23869276.107/0_a1cef_62410198_X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090" y="4425593"/>
            <a:ext cx="1490967" cy="147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0" descr="https://img-fotki.yandex.ru/get/9511/23869276.107/0_a1cef_62410198_X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842" y="3601224"/>
            <a:ext cx="1490967" cy="147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Крест 32"/>
          <p:cNvSpPr/>
          <p:nvPr/>
        </p:nvSpPr>
        <p:spPr>
          <a:xfrm>
            <a:off x="2679642" y="1087970"/>
            <a:ext cx="1455576" cy="1455576"/>
          </a:xfrm>
          <a:prstGeom prst="plus">
            <a:avLst>
              <a:gd name="adj" fmla="val 3718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Picture 2" descr="https://static.tildacdn.com/tild3462-3062-4233-b438-346539343334/purple_home_visit_ic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2109" y="5880132"/>
            <a:ext cx="1303824" cy="97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33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873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11"/>
          <p:cNvSpPr/>
          <p:nvPr/>
        </p:nvSpPr>
        <p:spPr>
          <a:xfrm>
            <a:off x="1007888" y="3917981"/>
            <a:ext cx="2596824" cy="259682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36666" y="1017037"/>
            <a:ext cx="1764978" cy="176497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80312" y="978935"/>
            <a:ext cx="1764978" cy="176497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 4"/>
          <p:cNvSpPr/>
          <p:nvPr/>
        </p:nvSpPr>
        <p:spPr>
          <a:xfrm>
            <a:off x="6665306" y="1212267"/>
            <a:ext cx="2823273" cy="1241685"/>
          </a:xfrm>
          <a:prstGeom prst="mathEqual">
            <a:avLst>
              <a:gd name="adj1" fmla="val 31786"/>
              <a:gd name="adj2" fmla="val 1176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976159" y="4149926"/>
            <a:ext cx="2034073" cy="2034073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507240" y="204494"/>
            <a:ext cx="2548749" cy="254874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9507240" y="224681"/>
            <a:ext cx="2584579" cy="2584579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1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выйграл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94729" y="1118670"/>
            <a:ext cx="609600" cy="609600"/>
          </a:xfrm>
          <a:prstGeom prst="rect">
            <a:avLst/>
          </a:prstGeom>
        </p:spPr>
      </p:pic>
      <p:pic>
        <p:nvPicPr>
          <p:cNvPr id="17412" name="Picture 4" descr="https://ds04.infourok.ru/uploads/ex/0a65/00027b64-d1c001ad/1/hello_html_m5c13782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5582">
            <a:off x="1137345" y="3282135"/>
            <a:ext cx="2195880" cy="288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www.tokkoro.com/picsup/434250-grass-free-images-pictures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5" r="32115"/>
          <a:stretch/>
        </p:blipFill>
        <p:spPr bwMode="auto">
          <a:xfrm>
            <a:off x="7341192" y="3426345"/>
            <a:ext cx="1470060" cy="173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Овал 14"/>
          <p:cNvSpPr/>
          <p:nvPr/>
        </p:nvSpPr>
        <p:spPr>
          <a:xfrm>
            <a:off x="4995240" y="3361030"/>
            <a:ext cx="5707613" cy="306838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10" descr="https://img-fotki.yandex.ru/get/9511/23869276.107/0_a1cef_62410198_X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226" y="3988427"/>
            <a:ext cx="1490967" cy="147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https://img-fotki.yandex.ru/get/9511/23869276.107/0_a1cef_62410198_X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561" y="3388271"/>
            <a:ext cx="1490967" cy="147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https://img-fotki.yandex.ru/get/9511/23869276.107/0_a1cef_62410198_X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682" y="4710261"/>
            <a:ext cx="1490967" cy="147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https://img-fotki.yandex.ru/get/9511/23869276.107/0_a1cef_62410198_X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46" y="4377198"/>
            <a:ext cx="1490967" cy="147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https://img-fotki.yandex.ru/get/9511/23869276.107/0_a1cef_62410198_X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372" y="3357779"/>
            <a:ext cx="1490967" cy="147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https://img-fotki.yandex.ru/get/9511/23869276.107/0_a1cef_62410198_X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366" y="4479381"/>
            <a:ext cx="1490967" cy="147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https://img-fotki.yandex.ru/get/9511/23869276.107/0_a1cef_62410198_X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947" y="5044339"/>
            <a:ext cx="1490967" cy="147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https://img-fotki.yandex.ru/get/9511/23869276.107/0_a1cef_62410198_X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431" y="4479381"/>
            <a:ext cx="1490967" cy="147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https://img-fotki.yandex.ru/get/9511/23869276.107/0_a1cef_62410198_X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6183" y="3655012"/>
            <a:ext cx="1490967" cy="147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Крест 25"/>
          <p:cNvSpPr/>
          <p:nvPr/>
        </p:nvSpPr>
        <p:spPr>
          <a:xfrm>
            <a:off x="2604720" y="1200852"/>
            <a:ext cx="1455576" cy="1455576"/>
          </a:xfrm>
          <a:prstGeom prst="plus">
            <a:avLst>
              <a:gd name="adj" fmla="val 3718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2" descr="https://static.tildacdn.com/tild3462-3062-4233-b438-346539343334/purple_home_visit_ic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2109" y="5880132"/>
            <a:ext cx="1303824" cy="97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87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87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453f406f-a-62cb3a1a-s-sites.googlegroups.com/site/matematikacaricanauk5564566/home/shkola-neznayka.jpg?attachauth=ANoY7cqLUPshF_7bFDGlO7ZqlTGZvmXaEjxP_mzT2wURXZBsIeyN_dQxhQZU7qv5RXnjeHfXUtDyG8HBSHDij8BXvpIbou8ubDmS6jvGix51JClh7GsIS0AA6DrP7WDHk888gZxI1ZAMbF70IoUQuJZz7oXRIcUqK0qCKR__SwN3pQLVQdKSTMkowWsXgIVEwLfcIC-KoPEBwMfSUSelX_PbWRQcSvbTryyxA7FYV4BNlysTvUQfIAveqMWvVObM6CLgJ_1I6LVM&amp;attredirects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143" y="0"/>
            <a:ext cx="5109677" cy="509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172408" y="223934"/>
            <a:ext cx="2836506" cy="132494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Темы игры: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>
            <a:hlinkClick r:id="rId3" action="ppaction://hlinksldjump"/>
          </p:cNvPr>
          <p:cNvSpPr/>
          <p:nvPr/>
        </p:nvSpPr>
        <p:spPr>
          <a:xfrm>
            <a:off x="1017037" y="1766596"/>
            <a:ext cx="4112206" cy="116321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</a:t>
            </a:r>
            <a:endParaRPr lang="ru-RU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>
            <a:hlinkClick r:id="rId4" action="ppaction://hlinksldjump"/>
          </p:cNvPr>
          <p:cNvSpPr/>
          <p:nvPr/>
        </p:nvSpPr>
        <p:spPr>
          <a:xfrm>
            <a:off x="2239347" y="3483428"/>
            <a:ext cx="4112206" cy="116321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«Найди цифру» 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5" action="ppaction://hlinksldjump"/>
          </p:cNvPr>
          <p:cNvSpPr/>
          <p:nvPr/>
        </p:nvSpPr>
        <p:spPr>
          <a:xfrm>
            <a:off x="3872204" y="5200260"/>
            <a:ext cx="4112206" cy="116321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«Сосчитай и запиши»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87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5996" y="1050535"/>
            <a:ext cx="1764978" cy="176497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89642" y="1012433"/>
            <a:ext cx="1764978" cy="176497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 4"/>
          <p:cNvSpPr/>
          <p:nvPr/>
        </p:nvSpPr>
        <p:spPr>
          <a:xfrm>
            <a:off x="6674636" y="1245765"/>
            <a:ext cx="2823273" cy="1241685"/>
          </a:xfrm>
          <a:prstGeom prst="mathEqual">
            <a:avLst>
              <a:gd name="adj1" fmla="val 31786"/>
              <a:gd name="adj2" fmla="val 1176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11556" y="3694922"/>
            <a:ext cx="5545432" cy="30511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434" name="Picture 2" descr="https://avatars.mds.yandex.net/get-pdb/1924971/7f74fcae-1d96-468c-a66c-2bf99b56cdc8/s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146" y="4388755"/>
            <a:ext cx="1831653" cy="183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avatars.mds.yandex.net/get-pdb/1924971/7f74fcae-1d96-468c-a66c-2bf99b56cdc8/s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8693" y="3077934"/>
            <a:ext cx="1831653" cy="183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s://clip.cookdiary.net/sites/default/files/wallpaper/frog-clipart/293991/frog-clipart-beach-293991-38951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1078" flipH="1">
            <a:off x="5540673" y="5709517"/>
            <a:ext cx="1025374" cy="1021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9507240" y="204494"/>
            <a:ext cx="2548749" cy="254874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9507240" y="224681"/>
            <a:ext cx="2584579" cy="2584579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13" name="выйграл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94729" y="1118670"/>
            <a:ext cx="609600" cy="609600"/>
          </a:xfrm>
          <a:prstGeom prst="rect">
            <a:avLst/>
          </a:prstGeom>
        </p:spPr>
      </p:pic>
      <p:sp>
        <p:nvSpPr>
          <p:cNvPr id="14" name="Крест 13"/>
          <p:cNvSpPr/>
          <p:nvPr/>
        </p:nvSpPr>
        <p:spPr>
          <a:xfrm>
            <a:off x="2672520" y="1321835"/>
            <a:ext cx="1455576" cy="1455576"/>
          </a:xfrm>
          <a:prstGeom prst="plus">
            <a:avLst>
              <a:gd name="adj" fmla="val 3718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https://static.tildacdn.com/tild3462-3062-4233-b438-346539343334/purple_home_visit_ic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2109" y="5880132"/>
            <a:ext cx="1303824" cy="97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33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87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4030" y="886409"/>
            <a:ext cx="1764978" cy="176497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77676" y="848307"/>
            <a:ext cx="1764978" cy="176497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 4"/>
          <p:cNvSpPr/>
          <p:nvPr/>
        </p:nvSpPr>
        <p:spPr>
          <a:xfrm>
            <a:off x="6562670" y="1081639"/>
            <a:ext cx="2823273" cy="1241685"/>
          </a:xfrm>
          <a:prstGeom prst="mathEqual">
            <a:avLst>
              <a:gd name="adj1" fmla="val 31786"/>
              <a:gd name="adj2" fmla="val 1176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Минус 5"/>
          <p:cNvSpPr/>
          <p:nvPr/>
        </p:nvSpPr>
        <p:spPr>
          <a:xfrm>
            <a:off x="2422843" y="1073411"/>
            <a:ext cx="1744825" cy="1390974"/>
          </a:xfrm>
          <a:prstGeom prst="mathMinus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8" name="Picture 4" descr="https://i.pinimg.com/originals/15/76/46/157646ca8e034167e94e3240c3016ab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1" y="3415784"/>
            <a:ext cx="6844732" cy="350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507240" y="204494"/>
            <a:ext cx="2548749" cy="254874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9507240" y="224681"/>
            <a:ext cx="2584579" cy="2584579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1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выйграл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94729" y="1118670"/>
            <a:ext cx="609600" cy="609600"/>
          </a:xfrm>
          <a:prstGeom prst="rect">
            <a:avLst/>
          </a:prstGeom>
        </p:spPr>
      </p:pic>
      <p:pic>
        <p:nvPicPr>
          <p:cNvPr id="12" name="Picture 2" descr="https://static.tildacdn.com/tild3462-3062-4233-b438-346539343334/purple_home_visit_ic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2109" y="5880132"/>
            <a:ext cx="1303824" cy="97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10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87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img.freepik.com/free-vector/_33070-3199.jpg?size=626&amp;ext=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765" y="253913"/>
            <a:ext cx="8525248" cy="641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96988" y="874059"/>
            <a:ext cx="3902030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Молодцы!</a:t>
            </a:r>
          </a:p>
          <a:p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справились </a:t>
            </a:r>
          </a:p>
          <a:p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заданиями!</a:t>
            </a:r>
          </a:p>
          <a:p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Получите приз!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фанфары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01235" y="36351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62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0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7041" y="1718130"/>
            <a:ext cx="1611263" cy="1611263"/>
          </a:xfrm>
          <a:prstGeom prst="rect">
            <a:avLst/>
          </a:prstGeom>
        </p:spPr>
      </p:pic>
      <p:pic>
        <p:nvPicPr>
          <p:cNvPr id="3" name="Рисунок 2" descr="P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121566" y="3387857"/>
            <a:ext cx="1611263" cy="1611263"/>
          </a:xfrm>
          <a:prstGeom prst="rect">
            <a:avLst/>
          </a:prstGeom>
        </p:spPr>
      </p:pic>
      <p:pic>
        <p:nvPicPr>
          <p:cNvPr id="4" name="Рисунок 3" descr="P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9406980">
            <a:off x="1445372" y="2416212"/>
            <a:ext cx="1611263" cy="1611263"/>
          </a:xfrm>
          <a:prstGeom prst="rect">
            <a:avLst/>
          </a:prstGeom>
        </p:spPr>
      </p:pic>
      <p:pic>
        <p:nvPicPr>
          <p:cNvPr id="5" name="Рисунок 4" descr="P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4052343">
            <a:off x="1520223" y="3901962"/>
            <a:ext cx="1611263" cy="1611263"/>
          </a:xfrm>
          <a:prstGeom prst="rect">
            <a:avLst/>
          </a:prstGeom>
        </p:spPr>
      </p:pic>
      <p:pic>
        <p:nvPicPr>
          <p:cNvPr id="6" name="Рисунок 5" descr="P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31409" y="3218070"/>
            <a:ext cx="1611263" cy="1611263"/>
          </a:xfrm>
          <a:prstGeom prst="rect">
            <a:avLst/>
          </a:prstGeom>
        </p:spPr>
      </p:pic>
      <p:pic>
        <p:nvPicPr>
          <p:cNvPr id="7" name="Рисунок 6" descr="P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4972715">
            <a:off x="2639689" y="1342814"/>
            <a:ext cx="1611263" cy="1611263"/>
          </a:xfrm>
          <a:prstGeom prst="rect">
            <a:avLst/>
          </a:prstGeom>
        </p:spPr>
      </p:pic>
      <p:pic>
        <p:nvPicPr>
          <p:cNvPr id="8" name="Рисунок 7" descr="P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84388" y="1311291"/>
            <a:ext cx="1611263" cy="1611263"/>
          </a:xfrm>
          <a:prstGeom prst="rect">
            <a:avLst/>
          </a:prstGeom>
        </p:spPr>
      </p:pic>
      <p:pic>
        <p:nvPicPr>
          <p:cNvPr id="9" name="Рисунок 8" descr="P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008561">
            <a:off x="8916666" y="1540091"/>
            <a:ext cx="1611263" cy="1611263"/>
          </a:xfrm>
          <a:prstGeom prst="rect">
            <a:avLst/>
          </a:prstGeom>
        </p:spPr>
      </p:pic>
      <p:pic>
        <p:nvPicPr>
          <p:cNvPr id="10" name="Рисунок 9" descr="P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45267" y="2922554"/>
            <a:ext cx="1611263" cy="1611263"/>
          </a:xfrm>
          <a:prstGeom prst="rect">
            <a:avLst/>
          </a:prstGeom>
        </p:spPr>
      </p:pic>
      <p:pic>
        <p:nvPicPr>
          <p:cNvPr id="11" name="Рисунок 10" descr="P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4882264">
            <a:off x="9025927" y="3106316"/>
            <a:ext cx="1611263" cy="161126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7093" y="102158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задание: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сравни количество бабочек и вставь нужный знак.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507674" y="5772153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&gt;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587794" y="5772153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&lt;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667914" y="5772153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370271" y="456101"/>
            <a:ext cx="2688459" cy="93306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«Сравни»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выйграл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660074" y="5924553"/>
            <a:ext cx="609600" cy="609600"/>
          </a:xfrm>
          <a:prstGeom prst="rect">
            <a:avLst/>
          </a:prstGeom>
        </p:spPr>
      </p:pic>
      <p:pic>
        <p:nvPicPr>
          <p:cNvPr id="19" name="проиграл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88537" y="6062704"/>
            <a:ext cx="609600" cy="609600"/>
          </a:xfrm>
          <a:prstGeom prst="rect">
            <a:avLst/>
          </a:prstGeom>
        </p:spPr>
      </p:pic>
      <p:pic>
        <p:nvPicPr>
          <p:cNvPr id="20" name="проиграл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820314" y="5924553"/>
            <a:ext cx="609600" cy="609600"/>
          </a:xfrm>
          <a:prstGeom prst="rect">
            <a:avLst/>
          </a:prstGeom>
        </p:spPr>
      </p:pic>
      <p:pic>
        <p:nvPicPr>
          <p:cNvPr id="21" name="Picture 2" descr="https://static.tildacdn.com/tild3462-3062-4233-b438-346539343334/purple_home_visit_ic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2109" y="5880132"/>
            <a:ext cx="1303824" cy="97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 descr="P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29220">
            <a:off x="10180731" y="2116922"/>
            <a:ext cx="1611263" cy="161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38828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33333E-6 L 0.07097 -0.48217 " pathEditMode="relative" rAng="0" ptsTypes="AA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-24120"/>
                                    </p:animMotion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87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2710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40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271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540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0539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97104" y="1389162"/>
            <a:ext cx="958552" cy="958552"/>
          </a:xfrm>
          <a:prstGeom prst="rect">
            <a:avLst/>
          </a:prstGeom>
        </p:spPr>
      </p:pic>
      <p:pic>
        <p:nvPicPr>
          <p:cNvPr id="3" name="Рисунок 2" descr="i0539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20878" y="2602919"/>
            <a:ext cx="958552" cy="958552"/>
          </a:xfrm>
          <a:prstGeom prst="rect">
            <a:avLst/>
          </a:prstGeom>
        </p:spPr>
      </p:pic>
      <p:pic>
        <p:nvPicPr>
          <p:cNvPr id="4" name="Рисунок 3" descr="i0539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30343" y="2602919"/>
            <a:ext cx="958552" cy="958552"/>
          </a:xfrm>
          <a:prstGeom prst="rect">
            <a:avLst/>
          </a:prstGeom>
        </p:spPr>
      </p:pic>
      <p:pic>
        <p:nvPicPr>
          <p:cNvPr id="5" name="Рисунок 4" descr="i0539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06661" y="1389162"/>
            <a:ext cx="958552" cy="958552"/>
          </a:xfrm>
          <a:prstGeom prst="rect">
            <a:avLst/>
          </a:prstGeom>
        </p:spPr>
      </p:pic>
      <p:pic>
        <p:nvPicPr>
          <p:cNvPr id="6" name="Рисунок 5" descr="i0539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896651" y="1389162"/>
            <a:ext cx="958552" cy="958552"/>
          </a:xfrm>
          <a:prstGeom prst="rect">
            <a:avLst/>
          </a:prstGeom>
        </p:spPr>
      </p:pic>
      <p:pic>
        <p:nvPicPr>
          <p:cNvPr id="7" name="Рисунок 6" descr="i0539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810463" y="2602919"/>
            <a:ext cx="958552" cy="958552"/>
          </a:xfrm>
          <a:prstGeom prst="rect">
            <a:avLst/>
          </a:prstGeom>
        </p:spPr>
      </p:pic>
      <p:pic>
        <p:nvPicPr>
          <p:cNvPr id="8" name="Рисунок 7" descr="i0539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19009" y="3569402"/>
            <a:ext cx="958552" cy="958552"/>
          </a:xfrm>
          <a:prstGeom prst="rect">
            <a:avLst/>
          </a:prstGeom>
        </p:spPr>
      </p:pic>
      <p:pic>
        <p:nvPicPr>
          <p:cNvPr id="9" name="Рисунок 8" descr="i0539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331187" y="3656957"/>
            <a:ext cx="958552" cy="958552"/>
          </a:xfrm>
          <a:prstGeom prst="rect">
            <a:avLst/>
          </a:prstGeom>
        </p:spPr>
      </p:pic>
      <p:pic>
        <p:nvPicPr>
          <p:cNvPr id="10" name="Рисунок 9" descr="jagod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08250" y="1282518"/>
            <a:ext cx="1692381" cy="2061627"/>
          </a:xfrm>
          <a:prstGeom prst="rect">
            <a:avLst/>
          </a:prstGeom>
        </p:spPr>
      </p:pic>
      <p:pic>
        <p:nvPicPr>
          <p:cNvPr id="11" name="Рисунок 10" descr="jagod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1517695">
            <a:off x="2110836" y="3017865"/>
            <a:ext cx="1692381" cy="2061627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4590254" y="566124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&gt;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606478" y="566124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&lt;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598366" y="566124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4416" y="102158"/>
            <a:ext cx="42458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задание: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сравни количество ягод клубники  и малины, вставь нужный знак.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370271" y="456101"/>
            <a:ext cx="2688459" cy="93306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«Сравни»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выйграл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888773" y="5943284"/>
            <a:ext cx="609600" cy="609600"/>
          </a:xfrm>
          <a:prstGeom prst="rect">
            <a:avLst/>
          </a:prstGeom>
        </p:spPr>
      </p:pic>
      <p:pic>
        <p:nvPicPr>
          <p:cNvPr id="19" name="проиграл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801396" y="5882512"/>
            <a:ext cx="609600" cy="609600"/>
          </a:xfrm>
          <a:prstGeom prst="rect">
            <a:avLst/>
          </a:prstGeom>
        </p:spPr>
      </p:pic>
      <p:pic>
        <p:nvPicPr>
          <p:cNvPr id="20" name="проиграл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33226" y="5886004"/>
            <a:ext cx="609600" cy="609600"/>
          </a:xfrm>
          <a:prstGeom prst="rect">
            <a:avLst/>
          </a:prstGeom>
        </p:spPr>
      </p:pic>
      <p:pic>
        <p:nvPicPr>
          <p:cNvPr id="21" name="Рисунок 20" descr="jagod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8066990">
            <a:off x="572263" y="2478028"/>
            <a:ext cx="1692381" cy="2061627"/>
          </a:xfrm>
          <a:prstGeom prst="rect">
            <a:avLst/>
          </a:prstGeom>
        </p:spPr>
      </p:pic>
      <p:pic>
        <p:nvPicPr>
          <p:cNvPr id="22" name="Picture 2" descr="https://static.tildacdn.com/tild3462-3062-4233-b438-346539343334/purple_home_visit_ic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2109" y="5880132"/>
            <a:ext cx="1303824" cy="97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34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271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40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7 L -0.10065 -0.4907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9" y="-2453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87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271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40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225396/2193c95c-1c7c-4bba-abe0-75fce00fa8c4/s12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69001">
            <a:off x="965267" y="2057299"/>
            <a:ext cx="1864195" cy="1918567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avatars.mds.yandex.net/get-pdb/225396/2193c95c-1c7c-4bba-abe0-75fce00fa8c4/s120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83109">
            <a:off x="1547771" y="3496241"/>
            <a:ext cx="1655926" cy="1704224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avatars.mds.yandex.net/get-pdb/225396/2193c95c-1c7c-4bba-abe0-75fce00fa8c4/s12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8733">
            <a:off x="3028579" y="2110178"/>
            <a:ext cx="1864195" cy="1918567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avatars.mds.yandex.net/get-pdb/225396/2193c95c-1c7c-4bba-abe0-75fce00fa8c4/s120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01734">
            <a:off x="1340350" y="1184188"/>
            <a:ext cx="1547421" cy="1592554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get-pdb/471286/b46fc384-ae14-4a28-830b-ad9adfcf81a5/s120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95446">
            <a:off x="8392252" y="1387329"/>
            <a:ext cx="1478734" cy="1159574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avatars.mds.yandex.net/get-pdb/471286/b46fc384-ae14-4a28-830b-ad9adfcf81a5/s120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98998">
            <a:off x="8283935" y="3660375"/>
            <a:ext cx="1565951" cy="1227967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avatars.mds.yandex.net/get-pdb/471286/b46fc384-ae14-4a28-830b-ad9adfcf81a5/s120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77017">
            <a:off x="7372726" y="2540071"/>
            <a:ext cx="1402513" cy="1099804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avatars.mds.yandex.net/get-pdb/471286/b46fc384-ae14-4a28-830b-ad9adfcf81a5/s120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99372">
            <a:off x="9250759" y="2410334"/>
            <a:ext cx="1457292" cy="114276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24416" y="102158"/>
            <a:ext cx="4408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задание: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сравни количество бабочек и божьих коровок, вставь нужный знак.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32490" y="521134"/>
            <a:ext cx="2688459" cy="93306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«Сравни»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290325" y="570526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&lt;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5298437" y="570526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306549" y="570526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&gt;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выйграл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450837" y="5857664"/>
            <a:ext cx="609600" cy="609600"/>
          </a:xfrm>
          <a:prstGeom prst="rect">
            <a:avLst/>
          </a:prstGeom>
        </p:spPr>
      </p:pic>
      <p:pic>
        <p:nvPicPr>
          <p:cNvPr id="6" name="проиграл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492414" y="6010064"/>
            <a:ext cx="609600" cy="609600"/>
          </a:xfrm>
          <a:prstGeom prst="rect">
            <a:avLst/>
          </a:prstGeom>
        </p:spPr>
      </p:pic>
      <p:pic>
        <p:nvPicPr>
          <p:cNvPr id="23" name="проиграл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458949" y="5857664"/>
            <a:ext cx="609600" cy="609600"/>
          </a:xfrm>
          <a:prstGeom prst="rect">
            <a:avLst/>
          </a:prstGeom>
        </p:spPr>
      </p:pic>
      <p:pic>
        <p:nvPicPr>
          <p:cNvPr id="24" name="Picture 2" descr="https://static.tildacdn.com/tild3462-3062-4233-b438-346539343334/purple_home_visit_ic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2109" y="5880132"/>
            <a:ext cx="1303824" cy="97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s://avatars.mds.yandex.net/get-pdb/225396/2193c95c-1c7c-4bba-abe0-75fce00fa8c4/s1200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5528">
            <a:off x="3381580" y="3925716"/>
            <a:ext cx="1176948" cy="1211275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s://avatars.mds.yandex.net/get-pdb/225396/2193c95c-1c7c-4bba-abe0-75fce00fa8c4/s120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1929">
            <a:off x="488260" y="1157561"/>
            <a:ext cx="1029689" cy="1059721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s://avatars.mds.yandex.net/get-pdb/225396/2193c95c-1c7c-4bba-abe0-75fce00fa8c4/s120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6039">
            <a:off x="340440" y="3844789"/>
            <a:ext cx="1545172" cy="1590239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s://avatars.mds.yandex.net/get-pdb/225396/2193c95c-1c7c-4bba-abe0-75fce00fa8c4/s1200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957108" y="945308"/>
            <a:ext cx="1166075" cy="1200085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https://avatars.mds.yandex.net/get-pdb/471286/b46fc384-ae14-4a28-830b-ad9adfcf81a5/s1200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95446">
            <a:off x="7633254" y="1167377"/>
            <a:ext cx="1169117" cy="916782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https://avatars.mds.yandex.net/get-pdb/471286/b46fc384-ae14-4a28-830b-ad9adfcf81a5/s1200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06071">
            <a:off x="9688795" y="4640668"/>
            <a:ext cx="1238072" cy="970855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https://avatars.mds.yandex.net/get-pdb/471286/b46fc384-ae14-4a28-830b-ad9adfcf81a5/s1200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77017">
            <a:off x="7213378" y="3648476"/>
            <a:ext cx="1108855" cy="869527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ttps://avatars.mds.yandex.net/get-pdb/471286/b46fc384-ae14-4a28-830b-ad9adfcf81a5/s1200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17598">
            <a:off x="10132004" y="3641596"/>
            <a:ext cx="1152164" cy="903489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7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271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40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11111E-6 L 0.00078 -0.4347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2173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8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271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407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8" descr="https://i.pinimg.com/736x/44/b7/91/44b79120d37e695d54013cff159fb87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58834">
            <a:off x="551857" y="744530"/>
            <a:ext cx="1050327" cy="231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https://i.pinimg.com/736x/44/b7/91/44b79120d37e695d54013cff159fb87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6146">
            <a:off x="2216501" y="699058"/>
            <a:ext cx="1050327" cy="231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https://i.pinimg.com/736x/44/b7/91/44b79120d37e695d54013cff159fb87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7" y="1091649"/>
            <a:ext cx="1050327" cy="231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.pinimg.com/736x/44/b7/91/44b79120d37e695d54013cff159fb87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23522">
            <a:off x="488089" y="1837042"/>
            <a:ext cx="1050327" cy="231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https://i.pinimg.com/736x/44/b7/91/44b79120d37e695d54013cff159fb87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1531">
            <a:off x="2317322" y="1967273"/>
            <a:ext cx="1050327" cy="231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7093" y="102158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задание: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сравни количество мороженого и конфет,  вставь нужный знак.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507674" y="5772153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&gt;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587794" y="5772153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&lt;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667914" y="5772153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370271" y="456101"/>
            <a:ext cx="2688459" cy="93306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«Сравни»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выйграл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660074" y="5924553"/>
            <a:ext cx="609600" cy="609600"/>
          </a:xfrm>
          <a:prstGeom prst="rect">
            <a:avLst/>
          </a:prstGeom>
        </p:spPr>
      </p:pic>
      <p:pic>
        <p:nvPicPr>
          <p:cNvPr id="19" name="проиграл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88537" y="6062704"/>
            <a:ext cx="609600" cy="609600"/>
          </a:xfrm>
          <a:prstGeom prst="rect">
            <a:avLst/>
          </a:prstGeom>
        </p:spPr>
      </p:pic>
      <p:pic>
        <p:nvPicPr>
          <p:cNvPr id="20" name="проиграл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820314" y="5924553"/>
            <a:ext cx="609600" cy="609600"/>
          </a:xfrm>
          <a:prstGeom prst="rect">
            <a:avLst/>
          </a:prstGeom>
        </p:spPr>
      </p:pic>
      <p:pic>
        <p:nvPicPr>
          <p:cNvPr id="21" name="Picture 2" descr="https://static.tildacdn.com/tild3462-3062-4233-b438-346539343334/purple_home_visit_ic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2109" y="5880132"/>
            <a:ext cx="1303824" cy="97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https://i.pinimg.com/736x/44/b7/91/44b79120d37e695d54013cff159fb87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985" y="2772437"/>
            <a:ext cx="1050327" cy="231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https://i.pinimg.com/736x/44/b7/91/44b79120d37e695d54013cff159fb87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3919">
            <a:off x="570413" y="3455991"/>
            <a:ext cx="1050327" cy="231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https://i.pinimg.com/736x/44/b7/91/44b79120d37e695d54013cff159fb87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7042">
            <a:off x="2453680" y="3330882"/>
            <a:ext cx="1050327" cy="231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https://i.pinimg.com/736x/44/b7/91/44b79120d37e695d54013cff159fb87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617">
            <a:off x="1513761" y="4586162"/>
            <a:ext cx="860604" cy="189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i.pinimg.com/originals/7c/d8/af/7cd8afff75eb8a8af84c49ecd5d04238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0000">
            <a:off x="8722862" y="513156"/>
            <a:ext cx="3246345" cy="347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i.pinimg.com/originals/7c/d8/af/7cd8afff75eb8a8af84c49ecd5d04238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2565" flipH="1">
            <a:off x="7570446" y="1997846"/>
            <a:ext cx="3049765" cy="326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16946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33333E-6 L 0.07097 -0.48217 " pathEditMode="relative" rAng="0" ptsTypes="AA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-24120"/>
                                    </p:animMotion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87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2710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40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271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540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11"/>
          <p:cNvSpPr/>
          <p:nvPr/>
        </p:nvSpPr>
        <p:spPr>
          <a:xfrm>
            <a:off x="4590254" y="566124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&gt;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606478" y="566124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&lt;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598366" y="566124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4416" y="102158"/>
            <a:ext cx="42458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задание: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сравни количество противогазов и спичек, вставь нужный знак.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370271" y="456101"/>
            <a:ext cx="2688459" cy="93306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«Сравни»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выйграл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88773" y="5943284"/>
            <a:ext cx="609600" cy="609600"/>
          </a:xfrm>
          <a:prstGeom prst="rect">
            <a:avLst/>
          </a:prstGeom>
        </p:spPr>
      </p:pic>
      <p:pic>
        <p:nvPicPr>
          <p:cNvPr id="19" name="проиграл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01396" y="5882512"/>
            <a:ext cx="609600" cy="609600"/>
          </a:xfrm>
          <a:prstGeom prst="rect">
            <a:avLst/>
          </a:prstGeom>
        </p:spPr>
      </p:pic>
      <p:pic>
        <p:nvPicPr>
          <p:cNvPr id="20" name="проиграл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33226" y="5886004"/>
            <a:ext cx="609600" cy="609600"/>
          </a:xfrm>
          <a:prstGeom prst="rect">
            <a:avLst/>
          </a:prstGeom>
        </p:spPr>
      </p:pic>
      <p:pic>
        <p:nvPicPr>
          <p:cNvPr id="22" name="Picture 2" descr="https://static.tildacdn.com/tild3462-3062-4233-b438-346539343334/purple_home_visit_ic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2109" y="5880132"/>
            <a:ext cx="1303824" cy="97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wuhanjaxfqc.com/upload/20170328/175045459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5" r="24385"/>
          <a:stretch/>
        </p:blipFill>
        <p:spPr bwMode="auto">
          <a:xfrm>
            <a:off x="10635672" y="456101"/>
            <a:ext cx="1337825" cy="211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www.wuhanjaxfqc.com/upload/20170328/175045459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5" r="24385"/>
          <a:stretch/>
        </p:blipFill>
        <p:spPr bwMode="auto">
          <a:xfrm>
            <a:off x="9379149" y="1117821"/>
            <a:ext cx="1337825" cy="211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www.wuhanjaxfqc.com/upload/20170328/175045459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5" r="24385"/>
          <a:stretch/>
        </p:blipFill>
        <p:spPr bwMode="auto">
          <a:xfrm>
            <a:off x="10635671" y="2572137"/>
            <a:ext cx="1337825" cy="211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www.wuhanjaxfqc.com/upload/20170328/175045459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5" r="24385"/>
          <a:stretch/>
        </p:blipFill>
        <p:spPr bwMode="auto">
          <a:xfrm>
            <a:off x="9297845" y="3233857"/>
            <a:ext cx="1337825" cy="211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www.wuhanjaxfqc.com/upload/20170328/175045459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5" r="24385"/>
          <a:stretch/>
        </p:blipFill>
        <p:spPr bwMode="auto">
          <a:xfrm>
            <a:off x="8312381" y="135662"/>
            <a:ext cx="1337825" cy="211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www.wuhanjaxfqc.com/upload/20170328/175045459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5" r="24385"/>
          <a:stretch/>
        </p:blipFill>
        <p:spPr bwMode="auto">
          <a:xfrm>
            <a:off x="8094728" y="2251698"/>
            <a:ext cx="1337825" cy="211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://www.wuhanjaxfqc.com/upload/20170328/175045459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5" r="24385"/>
          <a:stretch/>
        </p:blipFill>
        <p:spPr bwMode="auto">
          <a:xfrm>
            <a:off x="8025684" y="4367734"/>
            <a:ext cx="1337825" cy="211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s://www.stickpng.com/assets/images/5c0fce541e49f004df5e387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16" y="1301269"/>
            <a:ext cx="1765733" cy="212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s://www.stickpng.com/assets/images/5c0fce541e49f004df5e387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193" y="1389162"/>
            <a:ext cx="1765733" cy="212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s://www.stickpng.com/assets/images/5c0fce541e49f004df5e387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23" y="3777846"/>
            <a:ext cx="2090579" cy="251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s://www.stickpng.com/assets/images/5c0fce541e49f004df5e387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997" y="3309716"/>
            <a:ext cx="1546617" cy="186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ttps://www.stickpng.com/assets/images/5c0fce541e49f004df5e387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966" y="3672183"/>
            <a:ext cx="1457222" cy="175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3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271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40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7 L -0.10065 -0.4907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9" y="-2453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87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271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40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thumbs.dreamstime.com/b/%D0%B7%D0%BD%D0%B0%D1%87%D0%BA%D0%B8-%D0%BF%D1%80%D0%B5-%D0%BE%D1%85%D1%80%D0%B0%D0%BD%D0%B5%D0%BD%D0%B8%D1%8F-%D0%BE%D0%B3%D0%BD%D1%8F-%D0%B2%D0%B5%D0%BA%D1%82%D0%BE%D1%80%D0%B0-5975094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714" y="133674"/>
            <a:ext cx="6366652" cy="636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9290" y="133674"/>
            <a:ext cx="67201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адание: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посчитай, сколько предметов для тушения пожара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изображено на картинке?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10547" y="998376"/>
            <a:ext cx="1744824" cy="174482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" name="Овал 8"/>
          <p:cNvSpPr/>
          <p:nvPr/>
        </p:nvSpPr>
        <p:spPr>
          <a:xfrm>
            <a:off x="410547" y="2900016"/>
            <a:ext cx="1744824" cy="174482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13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10547" y="4901682"/>
            <a:ext cx="1744824" cy="174482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13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проиграл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78159" y="1565988"/>
            <a:ext cx="609600" cy="609600"/>
          </a:xfrm>
          <a:prstGeom prst="rect">
            <a:avLst/>
          </a:prstGeom>
        </p:spPr>
      </p:pic>
      <p:pic>
        <p:nvPicPr>
          <p:cNvPr id="12" name="проиграл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78159" y="5469294"/>
            <a:ext cx="609600" cy="609600"/>
          </a:xfrm>
          <a:prstGeom prst="rect">
            <a:avLst/>
          </a:prstGeom>
        </p:spPr>
      </p:pic>
      <p:pic>
        <p:nvPicPr>
          <p:cNvPr id="6" name="выйграл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78159" y="3467628"/>
            <a:ext cx="609600" cy="609600"/>
          </a:xfrm>
          <a:prstGeom prst="rect">
            <a:avLst/>
          </a:prstGeom>
        </p:spPr>
      </p:pic>
      <p:pic>
        <p:nvPicPr>
          <p:cNvPr id="14" name="Picture 2" descr="https://static.tildacdn.com/tild3462-3062-4233-b438-346539343334/purple_home_visit_ic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2109" y="5880132"/>
            <a:ext cx="1303824" cy="97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3167389" y="531845"/>
            <a:ext cx="3024866" cy="103414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«Найди цифру»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49604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" fill="hold">
                      <p:stCondLst>
                        <p:cond delay="0"/>
                      </p:stCondLst>
                      <p:childTnLst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4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540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 L 0.60833 -0.0817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17" y="-4097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87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 animBg="1"/>
      <p:bldP spid="9" grpId="1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avatars.mds.yandex.net/get-pdb/921063/b2e4ca51-16cf-4e13-aed4-e96005abae46/s12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995" y="487617"/>
            <a:ext cx="8550551" cy="627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9290" y="133674"/>
            <a:ext cx="44573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адание: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посчитай, сколько пожарных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изображено на картинке?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10547" y="998376"/>
            <a:ext cx="1744824" cy="174482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sz="8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34347" y="5022104"/>
            <a:ext cx="1744824" cy="174482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8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10547" y="3010240"/>
            <a:ext cx="1744824" cy="174482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pic>
        <p:nvPicPr>
          <p:cNvPr id="4" name="проиграл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78159" y="1565988"/>
            <a:ext cx="609600" cy="609600"/>
          </a:xfrm>
          <a:prstGeom prst="rect">
            <a:avLst/>
          </a:prstGeom>
        </p:spPr>
      </p:pic>
      <p:pic>
        <p:nvPicPr>
          <p:cNvPr id="12" name="проиграл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78159" y="3577852"/>
            <a:ext cx="609600" cy="609600"/>
          </a:xfrm>
          <a:prstGeom prst="rect">
            <a:avLst/>
          </a:prstGeom>
        </p:spPr>
      </p:pic>
      <p:pic>
        <p:nvPicPr>
          <p:cNvPr id="6" name="выйграл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78159" y="5589716"/>
            <a:ext cx="609600" cy="609600"/>
          </a:xfrm>
          <a:prstGeom prst="rect">
            <a:avLst/>
          </a:prstGeom>
        </p:spPr>
      </p:pic>
      <p:pic>
        <p:nvPicPr>
          <p:cNvPr id="13" name="Picture 2" descr="https://static.tildacdn.com/tild3462-3062-4233-b438-346539343334/purple_home_visit_ic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2109" y="5880132"/>
            <a:ext cx="1303824" cy="97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3170608" y="531845"/>
            <a:ext cx="3024866" cy="103414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«Найди цифру»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25719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" fill="hold">
                      <p:stCondLst>
                        <p:cond delay="0"/>
                      </p:stCondLst>
                      <p:childTnLst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4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540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40741E-7 L 0.53307 -0.3576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54" y="-17894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87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247</Words>
  <Application>Microsoft Office PowerPoint</Application>
  <PresentationFormat>Широкоэкранный</PresentationFormat>
  <Paragraphs>86</Paragraphs>
  <Slides>22</Slides>
  <Notes>0</Notes>
  <HiddenSlides>0</HiddenSlides>
  <MMClips>38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serzh.zhuravlev.97@list.ru</dc:creator>
  <cp:lastModifiedBy>Ольга</cp:lastModifiedBy>
  <cp:revision>27</cp:revision>
  <dcterms:created xsi:type="dcterms:W3CDTF">2020-02-15T18:22:48Z</dcterms:created>
  <dcterms:modified xsi:type="dcterms:W3CDTF">2022-08-29T05:11:52Z</dcterms:modified>
</cp:coreProperties>
</file>