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"/>
            <a:ext cx="49477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55" y="3198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9" y="23166"/>
            <a:ext cx="49477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224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7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</cp:revision>
  <dcterms:created xsi:type="dcterms:W3CDTF">2022-11-11T08:53:37Z</dcterms:created>
  <dcterms:modified xsi:type="dcterms:W3CDTF">2022-11-11T08:56:52Z</dcterms:modified>
</cp:coreProperties>
</file>