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7200900" cy="10369550"/>
  <p:notesSz cx="6858000" cy="9945688"/>
  <p:defaultTextStyle>
    <a:defPPr>
      <a:defRPr lang="ru-RU"/>
    </a:defPPr>
    <a:lvl1pPr marL="0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5930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1860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7790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3719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79649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5579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1509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87439" algn="l" defTabSz="107186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402" y="-114"/>
      </p:cViewPr>
      <p:guideLst>
        <p:guide orient="horz" pos="3266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069" y="3221283"/>
            <a:ext cx="6120765" cy="22227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0136" y="5876080"/>
            <a:ext cx="5040630" cy="26499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5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1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7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3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9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5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1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8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220656" y="415266"/>
            <a:ext cx="1620202" cy="88477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60046" y="415266"/>
            <a:ext cx="4740594" cy="884772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823" y="6663397"/>
            <a:ext cx="6120765" cy="2059508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8823" y="4395062"/>
            <a:ext cx="6120765" cy="2268338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59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18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77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3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79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5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1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874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60046" y="2419564"/>
            <a:ext cx="3180398" cy="684342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60458" y="2419564"/>
            <a:ext cx="3180398" cy="684342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046" y="2321148"/>
            <a:ext cx="3181648" cy="96734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5930" indent="0">
              <a:buNone/>
              <a:defRPr sz="2300" b="1"/>
            </a:lvl2pPr>
            <a:lvl3pPr marL="1071860" indent="0">
              <a:buNone/>
              <a:defRPr sz="2100" b="1"/>
            </a:lvl3pPr>
            <a:lvl4pPr marL="1607790" indent="0">
              <a:buNone/>
              <a:defRPr sz="1900" b="1"/>
            </a:lvl4pPr>
            <a:lvl5pPr marL="2143719" indent="0">
              <a:buNone/>
              <a:defRPr sz="1900" b="1"/>
            </a:lvl5pPr>
            <a:lvl6pPr marL="2679649" indent="0">
              <a:buNone/>
              <a:defRPr sz="1900" b="1"/>
            </a:lvl6pPr>
            <a:lvl7pPr marL="3215579" indent="0">
              <a:buNone/>
              <a:defRPr sz="1900" b="1"/>
            </a:lvl7pPr>
            <a:lvl8pPr marL="3751509" indent="0">
              <a:buNone/>
              <a:defRPr sz="1900" b="1"/>
            </a:lvl8pPr>
            <a:lvl9pPr marL="428743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0046" y="3288492"/>
            <a:ext cx="3181648" cy="5974495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657957" y="2321148"/>
            <a:ext cx="3182898" cy="96734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5930" indent="0">
              <a:buNone/>
              <a:defRPr sz="2300" b="1"/>
            </a:lvl2pPr>
            <a:lvl3pPr marL="1071860" indent="0">
              <a:buNone/>
              <a:defRPr sz="2100" b="1"/>
            </a:lvl3pPr>
            <a:lvl4pPr marL="1607790" indent="0">
              <a:buNone/>
              <a:defRPr sz="1900" b="1"/>
            </a:lvl4pPr>
            <a:lvl5pPr marL="2143719" indent="0">
              <a:buNone/>
              <a:defRPr sz="1900" b="1"/>
            </a:lvl5pPr>
            <a:lvl6pPr marL="2679649" indent="0">
              <a:buNone/>
              <a:defRPr sz="1900" b="1"/>
            </a:lvl6pPr>
            <a:lvl7pPr marL="3215579" indent="0">
              <a:buNone/>
              <a:defRPr sz="1900" b="1"/>
            </a:lvl7pPr>
            <a:lvl8pPr marL="3751509" indent="0">
              <a:buNone/>
              <a:defRPr sz="1900" b="1"/>
            </a:lvl8pPr>
            <a:lvl9pPr marL="4287439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657957" y="3288492"/>
            <a:ext cx="3182898" cy="5974495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6" y="412867"/>
            <a:ext cx="2369046" cy="175706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15352" y="412863"/>
            <a:ext cx="4025505" cy="8850125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0046" y="2169925"/>
            <a:ext cx="2369046" cy="7093061"/>
          </a:xfrm>
        </p:spPr>
        <p:txBody>
          <a:bodyPr/>
          <a:lstStyle>
            <a:lvl1pPr marL="0" indent="0">
              <a:buNone/>
              <a:defRPr sz="1600"/>
            </a:lvl1pPr>
            <a:lvl2pPr marL="535930" indent="0">
              <a:buNone/>
              <a:defRPr sz="1400"/>
            </a:lvl2pPr>
            <a:lvl3pPr marL="1071860" indent="0">
              <a:buNone/>
              <a:defRPr sz="1200"/>
            </a:lvl3pPr>
            <a:lvl4pPr marL="1607790" indent="0">
              <a:buNone/>
              <a:defRPr sz="1100"/>
            </a:lvl4pPr>
            <a:lvl5pPr marL="2143719" indent="0">
              <a:buNone/>
              <a:defRPr sz="1100"/>
            </a:lvl5pPr>
            <a:lvl6pPr marL="2679649" indent="0">
              <a:buNone/>
              <a:defRPr sz="1100"/>
            </a:lvl6pPr>
            <a:lvl7pPr marL="3215579" indent="0">
              <a:buNone/>
              <a:defRPr sz="1100"/>
            </a:lvl7pPr>
            <a:lvl8pPr marL="3751509" indent="0">
              <a:buNone/>
              <a:defRPr sz="1100"/>
            </a:lvl8pPr>
            <a:lvl9pPr marL="428743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1429" y="7258687"/>
            <a:ext cx="4320540" cy="8569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11429" y="926543"/>
            <a:ext cx="4320540" cy="6221730"/>
          </a:xfrm>
        </p:spPr>
        <p:txBody>
          <a:bodyPr/>
          <a:lstStyle>
            <a:lvl1pPr marL="0" indent="0">
              <a:buNone/>
              <a:defRPr sz="3800"/>
            </a:lvl1pPr>
            <a:lvl2pPr marL="535930" indent="0">
              <a:buNone/>
              <a:defRPr sz="3300"/>
            </a:lvl2pPr>
            <a:lvl3pPr marL="1071860" indent="0">
              <a:buNone/>
              <a:defRPr sz="2800"/>
            </a:lvl3pPr>
            <a:lvl4pPr marL="1607790" indent="0">
              <a:buNone/>
              <a:defRPr sz="2300"/>
            </a:lvl4pPr>
            <a:lvl5pPr marL="2143719" indent="0">
              <a:buNone/>
              <a:defRPr sz="2300"/>
            </a:lvl5pPr>
            <a:lvl6pPr marL="2679649" indent="0">
              <a:buNone/>
              <a:defRPr sz="2300"/>
            </a:lvl6pPr>
            <a:lvl7pPr marL="3215579" indent="0">
              <a:buNone/>
              <a:defRPr sz="2300"/>
            </a:lvl7pPr>
            <a:lvl8pPr marL="3751509" indent="0">
              <a:buNone/>
              <a:defRPr sz="2300"/>
            </a:lvl8pPr>
            <a:lvl9pPr marL="428743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1429" y="8115619"/>
            <a:ext cx="4320540" cy="1216981"/>
          </a:xfrm>
        </p:spPr>
        <p:txBody>
          <a:bodyPr/>
          <a:lstStyle>
            <a:lvl1pPr marL="0" indent="0">
              <a:buNone/>
              <a:defRPr sz="1600"/>
            </a:lvl1pPr>
            <a:lvl2pPr marL="535930" indent="0">
              <a:buNone/>
              <a:defRPr sz="1400"/>
            </a:lvl2pPr>
            <a:lvl3pPr marL="1071860" indent="0">
              <a:buNone/>
              <a:defRPr sz="1200"/>
            </a:lvl3pPr>
            <a:lvl4pPr marL="1607790" indent="0">
              <a:buNone/>
              <a:defRPr sz="1100"/>
            </a:lvl4pPr>
            <a:lvl5pPr marL="2143719" indent="0">
              <a:buNone/>
              <a:defRPr sz="1100"/>
            </a:lvl5pPr>
            <a:lvl6pPr marL="2679649" indent="0">
              <a:buNone/>
              <a:defRPr sz="1100"/>
            </a:lvl6pPr>
            <a:lvl7pPr marL="3215579" indent="0">
              <a:buNone/>
              <a:defRPr sz="1100"/>
            </a:lvl7pPr>
            <a:lvl8pPr marL="3751509" indent="0">
              <a:buNone/>
              <a:defRPr sz="1100"/>
            </a:lvl8pPr>
            <a:lvl9pPr marL="428743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6" y="415266"/>
            <a:ext cx="6480810" cy="1728258"/>
          </a:xfrm>
          <a:prstGeom prst="rect">
            <a:avLst/>
          </a:prstGeom>
        </p:spPr>
        <p:txBody>
          <a:bodyPr vert="horz" lIns="107186" tIns="53593" rIns="107186" bIns="5359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046" y="2419564"/>
            <a:ext cx="6480810" cy="6843423"/>
          </a:xfrm>
          <a:prstGeom prst="rect">
            <a:avLst/>
          </a:prstGeom>
        </p:spPr>
        <p:txBody>
          <a:bodyPr vert="horz" lIns="107186" tIns="53593" rIns="107186" bIns="5359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60047" y="9611038"/>
            <a:ext cx="1680210" cy="552083"/>
          </a:xfrm>
          <a:prstGeom prst="rect">
            <a:avLst/>
          </a:prstGeom>
        </p:spPr>
        <p:txBody>
          <a:bodyPr vert="horz" lIns="107186" tIns="53593" rIns="107186" bIns="5359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460309" y="9611038"/>
            <a:ext cx="2280284" cy="552083"/>
          </a:xfrm>
          <a:prstGeom prst="rect">
            <a:avLst/>
          </a:prstGeom>
        </p:spPr>
        <p:txBody>
          <a:bodyPr vert="horz" lIns="107186" tIns="53593" rIns="107186" bIns="5359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160648" y="9611038"/>
            <a:ext cx="1680210" cy="552083"/>
          </a:xfrm>
          <a:prstGeom prst="rect">
            <a:avLst/>
          </a:prstGeom>
        </p:spPr>
        <p:txBody>
          <a:bodyPr vert="horz" lIns="107186" tIns="53593" rIns="107186" bIns="5359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1860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947" indent="-401947" algn="l" defTabSz="107186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0886" indent="-334956" algn="l" defTabSz="1071860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825" indent="-267965" algn="l" defTabSz="10718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5754" indent="-267965" algn="l" defTabSz="107186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1684" indent="-267965" algn="l" defTabSz="107186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47614" indent="-267965" algn="l" defTabSz="10718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3544" indent="-267965" algn="l" defTabSz="10718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9474" indent="-267965" algn="l" defTabSz="10718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5404" indent="-267965" algn="l" defTabSz="10718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5930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860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7790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3719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9649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5579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1509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87439" algn="l" defTabSz="10718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987" y="168921"/>
            <a:ext cx="6676570" cy="9948961"/>
          </a:xfrm>
          <a:prstGeom prst="rect">
            <a:avLst/>
          </a:prstGeom>
          <a:solidFill>
            <a:schemeClr val="bg1"/>
          </a:solidFill>
          <a:ln w="7620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2244" y="3070745"/>
            <a:ext cx="6064550" cy="6002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5" b="9058"/>
          <a:stretch/>
        </p:blipFill>
        <p:spPr>
          <a:xfrm>
            <a:off x="676477" y="3106749"/>
            <a:ext cx="5976084" cy="593045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409" y="439886"/>
            <a:ext cx="655014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СХЕМА МАРШРУТА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 СП «ДЕТСКИЙ САД «БЕРЕЗКА»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 СТАДИОНА «ЛУЧ»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76389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5</cp:revision>
  <cp:lastPrinted>2023-08-08T07:33:43Z</cp:lastPrinted>
  <dcterms:created xsi:type="dcterms:W3CDTF">2023-08-04T04:59:56Z</dcterms:created>
  <dcterms:modified xsi:type="dcterms:W3CDTF">2023-08-08T07:44:55Z</dcterms:modified>
</cp:coreProperties>
</file>